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notesMasterIdLst>
    <p:notesMasterId r:id="rId36"/>
  </p:notesMasterIdLst>
  <p:sldIdLst>
    <p:sldId id="256" r:id="rId3"/>
    <p:sldId id="257" r:id="rId4"/>
    <p:sldId id="258" r:id="rId5"/>
    <p:sldId id="259" r:id="rId6"/>
    <p:sldId id="262" r:id="rId7"/>
    <p:sldId id="264" r:id="rId8"/>
    <p:sldId id="260" r:id="rId9"/>
    <p:sldId id="268" r:id="rId10"/>
    <p:sldId id="265" r:id="rId11"/>
    <p:sldId id="307" r:id="rId12"/>
    <p:sldId id="306" r:id="rId13"/>
    <p:sldId id="266" r:id="rId14"/>
    <p:sldId id="310" r:id="rId15"/>
    <p:sldId id="311" r:id="rId16"/>
    <p:sldId id="308" r:id="rId17"/>
    <p:sldId id="309" r:id="rId18"/>
    <p:sldId id="305" r:id="rId19"/>
    <p:sldId id="285" r:id="rId20"/>
    <p:sldId id="286" r:id="rId21"/>
    <p:sldId id="274" r:id="rId22"/>
    <p:sldId id="280" r:id="rId23"/>
    <p:sldId id="287" r:id="rId24"/>
    <p:sldId id="284" r:id="rId25"/>
    <p:sldId id="294" r:id="rId26"/>
    <p:sldId id="297" r:id="rId27"/>
    <p:sldId id="299" r:id="rId28"/>
    <p:sldId id="300" r:id="rId29"/>
    <p:sldId id="302" r:id="rId30"/>
    <p:sldId id="303" r:id="rId31"/>
    <p:sldId id="304" r:id="rId32"/>
    <p:sldId id="288" r:id="rId33"/>
    <p:sldId id="277" r:id="rId34"/>
    <p:sldId id="295" r:id="rId35"/>
  </p:sldIdLst>
  <p:sldSz cx="12192000" cy="6858000"/>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1538B8-6FCF-481D-8BDB-6EC0EF2DA6F2}" v="339" dt="2025-11-13T16:48:21.179"/>
    <p1510:client id="{D065FB2A-C56F-93B2-13CE-1317498B47B5}" v="79" dt="2025-11-13T11:55:53.842"/>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42"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vette Huigen" userId="4d428377-24d3-46eb-bfb5-708394577ae3" providerId="ADAL" clId="{CA73442E-8793-4F44-9654-637D1C51EB2B}"/>
    <pc:docChg chg="undo custSel addSld modSld">
      <pc:chgData name="Yvette Huigen" userId="4d428377-24d3-46eb-bfb5-708394577ae3" providerId="ADAL" clId="{CA73442E-8793-4F44-9654-637D1C51EB2B}" dt="2025-11-10T08:12:56.639" v="224" actId="20577"/>
      <pc:docMkLst>
        <pc:docMk/>
      </pc:docMkLst>
      <pc:sldChg chg="addSp delSp modSp new mod modClrScheme chgLayout">
        <pc:chgData name="Yvette Huigen" userId="4d428377-24d3-46eb-bfb5-708394577ae3" providerId="ADAL" clId="{CA73442E-8793-4F44-9654-637D1C51EB2B}" dt="2025-11-10T08:12:56.639" v="224" actId="20577"/>
        <pc:sldMkLst>
          <pc:docMk/>
          <pc:sldMk cId="167464015" sldId="264"/>
        </pc:sldMkLst>
        <pc:spChg chg="add del mod ord">
          <ac:chgData name="Yvette Huigen" userId="4d428377-24d3-46eb-bfb5-708394577ae3" providerId="ADAL" clId="{CA73442E-8793-4F44-9654-637D1C51EB2B}" dt="2025-11-10T08:12:56.639" v="224" actId="20577"/>
          <ac:spMkLst>
            <pc:docMk/>
            <pc:sldMk cId="167464015" sldId="264"/>
            <ac:spMk id="3" creationId="{1F8EB115-F3B3-A0B4-A83F-41E08617E5E8}"/>
          </ac:spMkLst>
        </pc:spChg>
      </pc:sldChg>
    </pc:docChg>
  </pc:docChgLst>
  <pc:docChgLst>
    <pc:chgData name="Rik Zwaanswijk" userId="S::rzwaanswijk@rscollege.nl::50b74536-e889-418e-a7a0-661eb751e37b" providerId="AD" clId="Web-{D065FB2A-C56F-93B2-13CE-1317498B47B5}"/>
    <pc:docChg chg="delSld modSld">
      <pc:chgData name="Rik Zwaanswijk" userId="S::rzwaanswijk@rscollege.nl::50b74536-e889-418e-a7a0-661eb751e37b" providerId="AD" clId="Web-{D065FB2A-C56F-93B2-13CE-1317498B47B5}" dt="2025-11-13T11:55:53.842" v="50"/>
      <pc:docMkLst>
        <pc:docMk/>
      </pc:docMkLst>
      <pc:sldChg chg="modSp">
        <pc:chgData name="Rik Zwaanswijk" userId="S::rzwaanswijk@rscollege.nl::50b74536-e889-418e-a7a0-661eb751e37b" providerId="AD" clId="Web-{D065FB2A-C56F-93B2-13CE-1317498B47B5}" dt="2025-11-13T11:48:01.085" v="29" actId="20577"/>
        <pc:sldMkLst>
          <pc:docMk/>
          <pc:sldMk cId="2643202185" sldId="280"/>
        </pc:sldMkLst>
        <pc:spChg chg="mod">
          <ac:chgData name="Rik Zwaanswijk" userId="S::rzwaanswijk@rscollege.nl::50b74536-e889-418e-a7a0-661eb751e37b" providerId="AD" clId="Web-{D065FB2A-C56F-93B2-13CE-1317498B47B5}" dt="2025-11-13T11:48:01.085" v="29" actId="20577"/>
          <ac:spMkLst>
            <pc:docMk/>
            <pc:sldMk cId="2643202185" sldId="280"/>
            <ac:spMk id="252" creationId="{00000000-0000-0000-0000-000000000000}"/>
          </ac:spMkLst>
        </pc:spChg>
      </pc:sldChg>
      <pc:sldChg chg="del">
        <pc:chgData name="Rik Zwaanswijk" userId="S::rzwaanswijk@rscollege.nl::50b74536-e889-418e-a7a0-661eb751e37b" providerId="AD" clId="Web-{D065FB2A-C56F-93B2-13CE-1317498B47B5}" dt="2025-11-13T11:48:21.444" v="30"/>
        <pc:sldMkLst>
          <pc:docMk/>
          <pc:sldMk cId="799731517" sldId="296"/>
        </pc:sldMkLst>
      </pc:sldChg>
      <pc:sldChg chg="addSp delSp modSp">
        <pc:chgData name="Rik Zwaanswijk" userId="S::rzwaanswijk@rscollege.nl::50b74536-e889-418e-a7a0-661eb751e37b" providerId="AD" clId="Web-{D065FB2A-C56F-93B2-13CE-1317498B47B5}" dt="2025-11-13T11:53:42.620" v="36" actId="1076"/>
        <pc:sldMkLst>
          <pc:docMk/>
          <pc:sldMk cId="1038611436" sldId="297"/>
        </pc:sldMkLst>
        <pc:picChg chg="add mod">
          <ac:chgData name="Rik Zwaanswijk" userId="S::rzwaanswijk@rscollege.nl::50b74536-e889-418e-a7a0-661eb751e37b" providerId="AD" clId="Web-{D065FB2A-C56F-93B2-13CE-1317498B47B5}" dt="2025-11-13T11:53:42.620" v="36" actId="1076"/>
          <ac:picMkLst>
            <pc:docMk/>
            <pc:sldMk cId="1038611436" sldId="297"/>
            <ac:picMk id="2" creationId="{FBB33896-F947-CEE8-8CCE-373CE2801D26}"/>
          </ac:picMkLst>
        </pc:picChg>
        <pc:picChg chg="del">
          <ac:chgData name="Rik Zwaanswijk" userId="S::rzwaanswijk@rscollege.nl::50b74536-e889-418e-a7a0-661eb751e37b" providerId="AD" clId="Web-{D065FB2A-C56F-93B2-13CE-1317498B47B5}" dt="2025-11-13T11:52:59.744" v="32"/>
          <ac:picMkLst>
            <pc:docMk/>
            <pc:sldMk cId="1038611436" sldId="297"/>
            <ac:picMk id="4" creationId="{C81E3A43-7C45-80A7-53D5-F8CB97B45535}"/>
          </ac:picMkLst>
        </pc:picChg>
      </pc:sldChg>
      <pc:sldChg chg="del">
        <pc:chgData name="Rik Zwaanswijk" userId="S::rzwaanswijk@rscollege.nl::50b74536-e889-418e-a7a0-661eb751e37b" providerId="AD" clId="Web-{D065FB2A-C56F-93B2-13CE-1317498B47B5}" dt="2025-11-13T11:52:43.869" v="31"/>
        <pc:sldMkLst>
          <pc:docMk/>
          <pc:sldMk cId="3896000841" sldId="298"/>
        </pc:sldMkLst>
      </pc:sldChg>
      <pc:sldChg chg="addSp delSp modSp">
        <pc:chgData name="Rik Zwaanswijk" userId="S::rzwaanswijk@rscollege.nl::50b74536-e889-418e-a7a0-661eb751e37b" providerId="AD" clId="Web-{D065FB2A-C56F-93B2-13CE-1317498B47B5}" dt="2025-11-13T11:54:45.746" v="43" actId="14100"/>
        <pc:sldMkLst>
          <pc:docMk/>
          <pc:sldMk cId="3885297807" sldId="299"/>
        </pc:sldMkLst>
        <pc:picChg chg="add mod">
          <ac:chgData name="Rik Zwaanswijk" userId="S::rzwaanswijk@rscollege.nl::50b74536-e889-418e-a7a0-661eb751e37b" providerId="AD" clId="Web-{D065FB2A-C56F-93B2-13CE-1317498B47B5}" dt="2025-11-13T11:54:45.746" v="43" actId="14100"/>
          <ac:picMkLst>
            <pc:docMk/>
            <pc:sldMk cId="3885297807" sldId="299"/>
            <ac:picMk id="2" creationId="{76754238-88B8-3105-FBD9-D62E02FA54E5}"/>
          </ac:picMkLst>
        </pc:picChg>
        <pc:picChg chg="del">
          <ac:chgData name="Rik Zwaanswijk" userId="S::rzwaanswijk@rscollege.nl::50b74536-e889-418e-a7a0-661eb751e37b" providerId="AD" clId="Web-{D065FB2A-C56F-93B2-13CE-1317498B47B5}" dt="2025-11-13T11:53:55.714" v="37"/>
          <ac:picMkLst>
            <pc:docMk/>
            <pc:sldMk cId="3885297807" sldId="299"/>
            <ac:picMk id="3" creationId="{FA087235-E930-4B14-1B8C-DEB4DA576A2E}"/>
          </ac:picMkLst>
        </pc:picChg>
        <pc:picChg chg="del">
          <ac:chgData name="Rik Zwaanswijk" userId="S::rzwaanswijk@rscollege.nl::50b74536-e889-418e-a7a0-661eb751e37b" providerId="AD" clId="Web-{D065FB2A-C56F-93B2-13CE-1317498B47B5}" dt="2025-11-13T11:53:56.792" v="38"/>
          <ac:picMkLst>
            <pc:docMk/>
            <pc:sldMk cId="3885297807" sldId="299"/>
            <ac:picMk id="7" creationId="{7825F11A-047D-03C6-319E-061E2A4A6715}"/>
          </ac:picMkLst>
        </pc:picChg>
      </pc:sldChg>
      <pc:sldChg chg="addSp delSp modSp">
        <pc:chgData name="Rik Zwaanswijk" userId="S::rzwaanswijk@rscollege.nl::50b74536-e889-418e-a7a0-661eb751e37b" providerId="AD" clId="Web-{D065FB2A-C56F-93B2-13CE-1317498B47B5}" dt="2025-11-13T11:55:36.388" v="49" actId="14100"/>
        <pc:sldMkLst>
          <pc:docMk/>
          <pc:sldMk cId="3034492077" sldId="300"/>
        </pc:sldMkLst>
        <pc:picChg chg="add mod">
          <ac:chgData name="Rik Zwaanswijk" userId="S::rzwaanswijk@rscollege.nl::50b74536-e889-418e-a7a0-661eb751e37b" providerId="AD" clId="Web-{D065FB2A-C56F-93B2-13CE-1317498B47B5}" dt="2025-11-13T11:55:36.388" v="49" actId="14100"/>
          <ac:picMkLst>
            <pc:docMk/>
            <pc:sldMk cId="3034492077" sldId="300"/>
            <ac:picMk id="2" creationId="{47C890A1-25E7-C846-F6A6-9F4F67980D48}"/>
          </ac:picMkLst>
        </pc:picChg>
        <pc:picChg chg="del">
          <ac:chgData name="Rik Zwaanswijk" userId="S::rzwaanswijk@rscollege.nl::50b74536-e889-418e-a7a0-661eb751e37b" providerId="AD" clId="Web-{D065FB2A-C56F-93B2-13CE-1317498B47B5}" dt="2025-11-13T11:54:58.402" v="44"/>
          <ac:picMkLst>
            <pc:docMk/>
            <pc:sldMk cId="3034492077" sldId="300"/>
            <ac:picMk id="3" creationId="{7E798C78-0593-A67D-B2D2-D05E97DF05F1}"/>
          </ac:picMkLst>
        </pc:picChg>
      </pc:sldChg>
      <pc:sldChg chg="del">
        <pc:chgData name="Rik Zwaanswijk" userId="S::rzwaanswijk@rscollege.nl::50b74536-e889-418e-a7a0-661eb751e37b" providerId="AD" clId="Web-{D065FB2A-C56F-93B2-13CE-1317498B47B5}" dt="2025-11-13T11:55:53.842" v="50"/>
        <pc:sldMkLst>
          <pc:docMk/>
          <pc:sldMk cId="2592622501" sldId="301"/>
        </pc:sldMkLst>
      </pc:sldChg>
    </pc:docChg>
  </pc:docChgLst>
  <pc:docChgLst>
    <pc:chgData name="Mike Bakker" userId="S::mbakker@rscollege.nl::84a62e2b-2bc6-430c-bdf6-402c7e3b53f4" providerId="AD" clId="Web-{B4B3B96B-6072-D2C5-CED5-69A18C592117}"/>
    <pc:docChg chg="modSld">
      <pc:chgData name="Mike Bakker" userId="S::mbakker@rscollege.nl::84a62e2b-2bc6-430c-bdf6-402c7e3b53f4" providerId="AD" clId="Web-{B4B3B96B-6072-D2C5-CED5-69A18C592117}" dt="2025-11-10T15:01:42.620" v="113" actId="20577"/>
      <pc:docMkLst>
        <pc:docMk/>
      </pc:docMkLst>
      <pc:sldChg chg="modSp">
        <pc:chgData name="Mike Bakker" userId="S::mbakker@rscollege.nl::84a62e2b-2bc6-430c-bdf6-402c7e3b53f4" providerId="AD" clId="Web-{B4B3B96B-6072-D2C5-CED5-69A18C592117}" dt="2025-11-10T15:00:12.727" v="102" actId="1076"/>
        <pc:sldMkLst>
          <pc:docMk/>
          <pc:sldMk cId="3903798331" sldId="256"/>
        </pc:sldMkLst>
        <pc:picChg chg="mod">
          <ac:chgData name="Mike Bakker" userId="S::mbakker@rscollege.nl::84a62e2b-2bc6-430c-bdf6-402c7e3b53f4" providerId="AD" clId="Web-{B4B3B96B-6072-D2C5-CED5-69A18C592117}" dt="2025-11-10T15:00:12.727" v="102" actId="1076"/>
          <ac:picMkLst>
            <pc:docMk/>
            <pc:sldMk cId="3903798331" sldId="256"/>
            <ac:picMk id="2" creationId="{DDA09A25-B496-35C4-1B84-67FD42B3A15A}"/>
          </ac:picMkLst>
        </pc:picChg>
      </pc:sldChg>
      <pc:sldChg chg="modSp">
        <pc:chgData name="Mike Bakker" userId="S::mbakker@rscollege.nl::84a62e2b-2bc6-430c-bdf6-402c7e3b53f4" providerId="AD" clId="Web-{B4B3B96B-6072-D2C5-CED5-69A18C592117}" dt="2025-11-10T15:01:42.620" v="113" actId="20577"/>
        <pc:sldMkLst>
          <pc:docMk/>
          <pc:sldMk cId="2424481150" sldId="257"/>
        </pc:sldMkLst>
        <pc:spChg chg="mod">
          <ac:chgData name="Mike Bakker" userId="S::mbakker@rscollege.nl::84a62e2b-2bc6-430c-bdf6-402c7e3b53f4" providerId="AD" clId="Web-{B4B3B96B-6072-D2C5-CED5-69A18C592117}" dt="2025-11-10T15:01:42.620" v="113" actId="20577"/>
          <ac:spMkLst>
            <pc:docMk/>
            <pc:sldMk cId="2424481150" sldId="257"/>
            <ac:spMk id="6" creationId="{29A2F1B6-5756-D148-248D-D53336E5E9C2}"/>
          </ac:spMkLst>
        </pc:spChg>
        <pc:picChg chg="mod">
          <ac:chgData name="Mike Bakker" userId="S::mbakker@rscollege.nl::84a62e2b-2bc6-430c-bdf6-402c7e3b53f4" providerId="AD" clId="Web-{B4B3B96B-6072-D2C5-CED5-69A18C592117}" dt="2025-11-10T15:00:22.712" v="103" actId="14100"/>
          <ac:picMkLst>
            <pc:docMk/>
            <pc:sldMk cId="2424481150" sldId="257"/>
            <ac:picMk id="7" creationId="{E04D0E5B-AC2E-0BA3-740E-787BE1D76483}"/>
          </ac:picMkLst>
        </pc:picChg>
      </pc:sldChg>
    </pc:docChg>
  </pc:docChgLst>
  <pc:docChgLst>
    <pc:chgData name="Kelly Simon" userId="S::ksimon@rscollege.nl::1a97c5d9-d45e-4308-a82f-f0b1d005fc79" providerId="AD" clId="Web-{2B0D8209-B3C2-C533-F145-B5014EDB0218}"/>
    <pc:docChg chg="addSld modSld">
      <pc:chgData name="Kelly Simon" userId="S::ksimon@rscollege.nl::1a97c5d9-d45e-4308-a82f-f0b1d005fc79" providerId="AD" clId="Web-{2B0D8209-B3C2-C533-F145-B5014EDB0218}" dt="2025-11-10T08:27:13.168" v="115" actId="688"/>
      <pc:docMkLst>
        <pc:docMk/>
      </pc:docMkLst>
      <pc:sldChg chg="addSp delSp modSp">
        <pc:chgData name="Kelly Simon" userId="S::ksimon@rscollege.nl::1a97c5d9-d45e-4308-a82f-f0b1d005fc79" providerId="AD" clId="Web-{2B0D8209-B3C2-C533-F145-B5014EDB0218}" dt="2025-11-10T08:14:02.372" v="11"/>
        <pc:sldMkLst>
          <pc:docMk/>
          <pc:sldMk cId="1112926959" sldId="260"/>
        </pc:sldMkLst>
        <pc:spChg chg="add del mod">
          <ac:chgData name="Kelly Simon" userId="S::ksimon@rscollege.nl::1a97c5d9-d45e-4308-a82f-f0b1d005fc79" providerId="AD" clId="Web-{2B0D8209-B3C2-C533-F145-B5014EDB0218}" dt="2025-11-10T08:14:02.372" v="11"/>
          <ac:spMkLst>
            <pc:docMk/>
            <pc:sldMk cId="1112926959" sldId="260"/>
            <ac:spMk id="3" creationId="{16885EAB-3F6C-FCC7-7989-D2B0B0703773}"/>
          </ac:spMkLst>
        </pc:spChg>
      </pc:sldChg>
      <pc:sldChg chg="modSp new">
        <pc:chgData name="Kelly Simon" userId="S::ksimon@rscollege.nl::1a97c5d9-d45e-4308-a82f-f0b1d005fc79" providerId="AD" clId="Web-{2B0D8209-B3C2-C533-F145-B5014EDB0218}" dt="2025-11-10T08:23:53.383" v="94" actId="20577"/>
        <pc:sldMkLst>
          <pc:docMk/>
          <pc:sldMk cId="4086843101" sldId="265"/>
        </pc:sldMkLst>
        <pc:spChg chg="mod">
          <ac:chgData name="Kelly Simon" userId="S::ksimon@rscollege.nl::1a97c5d9-d45e-4308-a82f-f0b1d005fc79" providerId="AD" clId="Web-{2B0D8209-B3C2-C533-F145-B5014EDB0218}" dt="2025-11-10T08:23:53.383" v="94" actId="20577"/>
          <ac:spMkLst>
            <pc:docMk/>
            <pc:sldMk cId="4086843101" sldId="265"/>
            <ac:spMk id="2" creationId="{DC3A1D3C-6493-8A4E-3F9F-039308E63FF4}"/>
          </ac:spMkLst>
        </pc:spChg>
        <pc:spChg chg="mod">
          <ac:chgData name="Kelly Simon" userId="S::ksimon@rscollege.nl::1a97c5d9-d45e-4308-a82f-f0b1d005fc79" providerId="AD" clId="Web-{2B0D8209-B3C2-C533-F145-B5014EDB0218}" dt="2025-11-10T08:23:49.070" v="89" actId="20577"/>
          <ac:spMkLst>
            <pc:docMk/>
            <pc:sldMk cId="4086843101" sldId="265"/>
            <ac:spMk id="3" creationId="{E0D7E6A9-2719-CB49-7FCD-B196B258C0CA}"/>
          </ac:spMkLst>
        </pc:spChg>
      </pc:sldChg>
      <pc:sldChg chg="addSp delSp modSp add replId">
        <pc:chgData name="Kelly Simon" userId="S::ksimon@rscollege.nl::1a97c5d9-d45e-4308-a82f-f0b1d005fc79" providerId="AD" clId="Web-{2B0D8209-B3C2-C533-F145-B5014EDB0218}" dt="2025-11-10T08:27:13.168" v="115" actId="688"/>
        <pc:sldMkLst>
          <pc:docMk/>
          <pc:sldMk cId="876087567" sldId="266"/>
        </pc:sldMkLst>
        <pc:spChg chg="add mod">
          <ac:chgData name="Kelly Simon" userId="S::ksimon@rscollege.nl::1a97c5d9-d45e-4308-a82f-f0b1d005fc79" providerId="AD" clId="Web-{2B0D8209-B3C2-C533-F145-B5014EDB0218}" dt="2025-11-10T08:27:13.168" v="115" actId="688"/>
          <ac:spMkLst>
            <pc:docMk/>
            <pc:sldMk cId="876087567" sldId="266"/>
            <ac:spMk id="5" creationId="{66EE9AB3-5D98-8DA8-600E-75D317A57906}"/>
          </ac:spMkLst>
        </pc:spChg>
        <pc:spChg chg="add mod">
          <ac:chgData name="Kelly Simon" userId="S::ksimon@rscollege.nl::1a97c5d9-d45e-4308-a82f-f0b1d005fc79" providerId="AD" clId="Web-{2B0D8209-B3C2-C533-F145-B5014EDB0218}" dt="2025-11-10T08:27:04.761" v="114"/>
          <ac:spMkLst>
            <pc:docMk/>
            <pc:sldMk cId="876087567" sldId="266"/>
            <ac:spMk id="6" creationId="{7F1D08F2-E712-4F17-3496-67338D19DF70}"/>
          </ac:spMkLst>
        </pc:spChg>
      </pc:sldChg>
    </pc:docChg>
  </pc:docChgLst>
  <pc:docChgLst>
    <pc:chgData name="Mathijs Prins" userId="S::mprins@rscollege.nl::d4da8a64-03f0-4774-9191-71059537081a" providerId="AD" clId="Web-{BB5302F8-0844-9863-EC02-666583FF788C}"/>
    <pc:docChg chg="modSld">
      <pc:chgData name="Mathijs Prins" userId="S::mprins@rscollege.nl::d4da8a64-03f0-4774-9191-71059537081a" providerId="AD" clId="Web-{BB5302F8-0844-9863-EC02-666583FF788C}" dt="2025-11-10T10:39:46.096" v="1" actId="20577"/>
      <pc:docMkLst>
        <pc:docMk/>
      </pc:docMkLst>
      <pc:sldChg chg="modSp">
        <pc:chgData name="Mathijs Prins" userId="S::mprins@rscollege.nl::d4da8a64-03f0-4774-9191-71059537081a" providerId="AD" clId="Web-{BB5302F8-0844-9863-EC02-666583FF788C}" dt="2025-11-10T10:39:46.096" v="1" actId="20577"/>
        <pc:sldMkLst>
          <pc:docMk/>
          <pc:sldMk cId="167464015" sldId="264"/>
        </pc:sldMkLst>
        <pc:spChg chg="mod">
          <ac:chgData name="Mathijs Prins" userId="S::mprins@rscollege.nl::d4da8a64-03f0-4774-9191-71059537081a" providerId="AD" clId="Web-{BB5302F8-0844-9863-EC02-666583FF788C}" dt="2025-11-10T10:39:46.096" v="1" actId="20577"/>
          <ac:spMkLst>
            <pc:docMk/>
            <pc:sldMk cId="167464015" sldId="264"/>
            <ac:spMk id="3" creationId="{1F8EB115-F3B3-A0B4-A83F-41E08617E5E8}"/>
          </ac:spMkLst>
        </pc:spChg>
      </pc:sldChg>
    </pc:docChg>
  </pc:docChgLst>
  <pc:docChgLst>
    <pc:chgData name="Rik Zwaanswijk" userId="S::rzwaanswijk@rscollege.nl::50b74536-e889-418e-a7a0-661eb751e37b" providerId="AD" clId="Web-{55EAAF47-3CFB-1A53-DC36-B13517F6FF07}"/>
    <pc:docChg chg="modSld">
      <pc:chgData name="Rik Zwaanswijk" userId="S::rzwaanswijk@rscollege.nl::50b74536-e889-418e-a7a0-661eb751e37b" providerId="AD" clId="Web-{55EAAF47-3CFB-1A53-DC36-B13517F6FF07}" dt="2025-11-10T14:57:01.076" v="47" actId="20577"/>
      <pc:docMkLst>
        <pc:docMk/>
      </pc:docMkLst>
      <pc:sldChg chg="modSp">
        <pc:chgData name="Rik Zwaanswijk" userId="S::rzwaanswijk@rscollege.nl::50b74536-e889-418e-a7a0-661eb751e37b" providerId="AD" clId="Web-{55EAAF47-3CFB-1A53-DC36-B13517F6FF07}" dt="2025-11-10T14:48:45.151" v="1" actId="20577"/>
        <pc:sldMkLst>
          <pc:docMk/>
          <pc:sldMk cId="3903798331" sldId="256"/>
        </pc:sldMkLst>
        <pc:spChg chg="mod">
          <ac:chgData name="Rik Zwaanswijk" userId="S::rzwaanswijk@rscollege.nl::50b74536-e889-418e-a7a0-661eb751e37b" providerId="AD" clId="Web-{55EAAF47-3CFB-1A53-DC36-B13517F6FF07}" dt="2025-11-10T14:48:45.151" v="1" actId="20577"/>
          <ac:spMkLst>
            <pc:docMk/>
            <pc:sldMk cId="3903798331" sldId="256"/>
            <ac:spMk id="6" creationId="{A4F5733E-D22E-B999-916F-0C40147D0E6B}"/>
          </ac:spMkLst>
        </pc:spChg>
      </pc:sldChg>
      <pc:sldChg chg="modSp">
        <pc:chgData name="Rik Zwaanswijk" userId="S::rzwaanswijk@rscollege.nl::50b74536-e889-418e-a7a0-661eb751e37b" providerId="AD" clId="Web-{55EAAF47-3CFB-1A53-DC36-B13517F6FF07}" dt="2025-11-10T14:57:01.076" v="47" actId="20577"/>
        <pc:sldMkLst>
          <pc:docMk/>
          <pc:sldMk cId="2424481150" sldId="257"/>
        </pc:sldMkLst>
        <pc:spChg chg="mod">
          <ac:chgData name="Rik Zwaanswijk" userId="S::rzwaanswijk@rscollege.nl::50b74536-e889-418e-a7a0-661eb751e37b" providerId="AD" clId="Web-{55EAAF47-3CFB-1A53-DC36-B13517F6FF07}" dt="2025-11-10T14:57:01.076" v="47" actId="20577"/>
          <ac:spMkLst>
            <pc:docMk/>
            <pc:sldMk cId="2424481150" sldId="257"/>
            <ac:spMk id="6" creationId="{29A2F1B6-5756-D148-248D-D53336E5E9C2}"/>
          </ac:spMkLst>
        </pc:spChg>
      </pc:sldChg>
    </pc:docChg>
  </pc:docChgLst>
  <pc:docChgLst>
    <pc:chgData name="Neesje Zwart" userId="S::pzwart@rscollege.nl::6e2fc2f4-5a9c-45ac-89d8-8db552a66569" providerId="AD" clId="Web-{E0622946-EEDB-AECB-1A4A-52FED9D2D12F}"/>
    <pc:docChg chg="modSld">
      <pc:chgData name="Neesje Zwart" userId="S::pzwart@rscollege.nl::6e2fc2f4-5a9c-45ac-89d8-8db552a66569" providerId="AD" clId="Web-{E0622946-EEDB-AECB-1A4A-52FED9D2D12F}" dt="2025-11-10T10:40:53.210" v="109" actId="20577"/>
      <pc:docMkLst>
        <pc:docMk/>
      </pc:docMkLst>
      <pc:sldChg chg="modSp">
        <pc:chgData name="Neesje Zwart" userId="S::pzwart@rscollege.nl::6e2fc2f4-5a9c-45ac-89d8-8db552a66569" providerId="AD" clId="Web-{E0622946-EEDB-AECB-1A4A-52FED9D2D12F}" dt="2025-11-10T10:40:53.210" v="109" actId="20577"/>
        <pc:sldMkLst>
          <pc:docMk/>
          <pc:sldMk cId="2424481150" sldId="257"/>
        </pc:sldMkLst>
        <pc:spChg chg="mod">
          <ac:chgData name="Neesje Zwart" userId="S::pzwart@rscollege.nl::6e2fc2f4-5a9c-45ac-89d8-8db552a66569" providerId="AD" clId="Web-{E0622946-EEDB-AECB-1A4A-52FED9D2D12F}" dt="2025-11-10T10:40:53.210" v="109" actId="20577"/>
          <ac:spMkLst>
            <pc:docMk/>
            <pc:sldMk cId="2424481150" sldId="257"/>
            <ac:spMk id="6" creationId="{29A2F1B6-5756-D148-248D-D53336E5E9C2}"/>
          </ac:spMkLst>
        </pc:spChg>
      </pc:sldChg>
    </pc:docChg>
  </pc:docChgLst>
  <pc:docChgLst>
    <pc:chgData name="Rik Zwaanswijk" userId="S::rzwaanswijk@rscollege.nl::50b74536-e889-418e-a7a0-661eb751e37b" providerId="AD" clId="Web-{25519BD0-18BD-23F5-C3C1-BD96FB5C5358}"/>
    <pc:docChg chg="addSld delSld modSld sldOrd addMainMaster modMainMaster">
      <pc:chgData name="Rik Zwaanswijk" userId="S::rzwaanswijk@rscollege.nl::50b74536-e889-418e-a7a0-661eb751e37b" providerId="AD" clId="Web-{25519BD0-18BD-23F5-C3C1-BD96FB5C5358}" dt="2025-11-11T11:01:34.200" v="57"/>
      <pc:docMkLst>
        <pc:docMk/>
      </pc:docMkLst>
      <pc:sldChg chg="addSp delSp modSp add">
        <pc:chgData name="Rik Zwaanswijk" userId="S::rzwaanswijk@rscollege.nl::50b74536-e889-418e-a7a0-661eb751e37b" providerId="AD" clId="Web-{25519BD0-18BD-23F5-C3C1-BD96FB5C5358}" dt="2025-11-11T10:57:57.207" v="37" actId="20577"/>
        <pc:sldMkLst>
          <pc:docMk/>
          <pc:sldMk cId="0" sldId="274"/>
        </pc:sldMkLst>
        <pc:spChg chg="mod">
          <ac:chgData name="Rik Zwaanswijk" userId="S::rzwaanswijk@rscollege.nl::50b74536-e889-418e-a7a0-661eb751e37b" providerId="AD" clId="Web-{25519BD0-18BD-23F5-C3C1-BD96FB5C5358}" dt="2025-11-11T10:57:57.207" v="37" actId="20577"/>
          <ac:spMkLst>
            <pc:docMk/>
            <pc:sldMk cId="0" sldId="274"/>
            <ac:spMk id="244" creationId="{00000000-0000-0000-0000-000000000000}"/>
          </ac:spMkLst>
        </pc:spChg>
        <pc:picChg chg="add mod">
          <ac:chgData name="Rik Zwaanswijk" userId="S::rzwaanswijk@rscollege.nl::50b74536-e889-418e-a7a0-661eb751e37b" providerId="AD" clId="Web-{25519BD0-18BD-23F5-C3C1-BD96FB5C5358}" dt="2025-11-11T10:56:48.128" v="16" actId="1076"/>
          <ac:picMkLst>
            <pc:docMk/>
            <pc:sldMk cId="0" sldId="274"/>
            <ac:picMk id="3" creationId="{B65AF910-1B87-D1F7-BA9F-E2D2BCA48143}"/>
          </ac:picMkLst>
        </pc:picChg>
      </pc:sldChg>
      <pc:sldChg chg="add">
        <pc:chgData name="Rik Zwaanswijk" userId="S::rzwaanswijk@rscollege.nl::50b74536-e889-418e-a7a0-661eb751e37b" providerId="AD" clId="Web-{25519BD0-18BD-23F5-C3C1-BD96FB5C5358}" dt="2025-11-11T10:59:56.773" v="54"/>
        <pc:sldMkLst>
          <pc:docMk/>
          <pc:sldMk cId="0" sldId="277"/>
        </pc:sldMkLst>
      </pc:sldChg>
      <pc:sldChg chg="add">
        <pc:chgData name="Rik Zwaanswijk" userId="S::rzwaanswijk@rscollege.nl::50b74536-e889-418e-a7a0-661eb751e37b" providerId="AD" clId="Web-{25519BD0-18BD-23F5-C3C1-BD96FB5C5358}" dt="2025-11-11T10:58:53.927" v="38"/>
        <pc:sldMkLst>
          <pc:docMk/>
          <pc:sldMk cId="2643202185" sldId="280"/>
        </pc:sldMkLst>
      </pc:sldChg>
      <pc:sldChg chg="add">
        <pc:chgData name="Rik Zwaanswijk" userId="S::rzwaanswijk@rscollege.nl::50b74536-e889-418e-a7a0-661eb751e37b" providerId="AD" clId="Web-{25519BD0-18BD-23F5-C3C1-BD96FB5C5358}" dt="2025-11-11T10:59:54.882" v="39"/>
        <pc:sldMkLst>
          <pc:docMk/>
          <pc:sldMk cId="1577621984" sldId="284"/>
        </pc:sldMkLst>
      </pc:sldChg>
      <pc:sldChg chg="add ord">
        <pc:chgData name="Rik Zwaanswijk" userId="S::rzwaanswijk@rscollege.nl::50b74536-e889-418e-a7a0-661eb751e37b" providerId="AD" clId="Web-{25519BD0-18BD-23F5-C3C1-BD96FB5C5358}" dt="2025-11-11T10:51:58.382" v="4"/>
        <pc:sldMkLst>
          <pc:docMk/>
          <pc:sldMk cId="1279441945" sldId="285"/>
        </pc:sldMkLst>
      </pc:sldChg>
      <pc:sldChg chg="modSp add">
        <pc:chgData name="Rik Zwaanswijk" userId="S::rzwaanswijk@rscollege.nl::50b74536-e889-418e-a7a0-661eb751e37b" providerId="AD" clId="Web-{25519BD0-18BD-23F5-C3C1-BD96FB5C5358}" dt="2025-11-11T10:57:41.004" v="26" actId="20577"/>
        <pc:sldMkLst>
          <pc:docMk/>
          <pc:sldMk cId="3835676606" sldId="286"/>
        </pc:sldMkLst>
        <pc:spChg chg="mod">
          <ac:chgData name="Rik Zwaanswijk" userId="S::rzwaanswijk@rscollege.nl::50b74536-e889-418e-a7a0-661eb751e37b" providerId="AD" clId="Web-{25519BD0-18BD-23F5-C3C1-BD96FB5C5358}" dt="2025-11-11T10:57:41.004" v="26" actId="20577"/>
          <ac:spMkLst>
            <pc:docMk/>
            <pc:sldMk cId="3835676606" sldId="286"/>
            <ac:spMk id="184" creationId="{00000000-0000-0000-0000-000000000000}"/>
          </ac:spMkLst>
        </pc:spChg>
      </pc:sldChg>
      <pc:sldChg chg="add">
        <pc:chgData name="Rik Zwaanswijk" userId="S::rzwaanswijk@rscollege.nl::50b74536-e889-418e-a7a0-661eb751e37b" providerId="AD" clId="Web-{25519BD0-18BD-23F5-C3C1-BD96FB5C5358}" dt="2025-11-11T10:53:04.823" v="9"/>
        <pc:sldMkLst>
          <pc:docMk/>
          <pc:sldMk cId="1788638219" sldId="287"/>
        </pc:sldMkLst>
      </pc:sldChg>
      <pc:sldChg chg="add">
        <pc:chgData name="Rik Zwaanswijk" userId="S::rzwaanswijk@rscollege.nl::50b74536-e889-418e-a7a0-661eb751e37b" providerId="AD" clId="Web-{25519BD0-18BD-23F5-C3C1-BD96FB5C5358}" dt="2025-11-11T10:59:56.539" v="52"/>
        <pc:sldMkLst>
          <pc:docMk/>
          <pc:sldMk cId="1517055369" sldId="288"/>
        </pc:sldMkLst>
      </pc:sldChg>
      <pc:sldChg chg="add">
        <pc:chgData name="Rik Zwaanswijk" userId="S::rzwaanswijk@rscollege.nl::50b74536-e889-418e-a7a0-661eb751e37b" providerId="AD" clId="Web-{25519BD0-18BD-23F5-C3C1-BD96FB5C5358}" dt="2025-11-11T10:59:55.320" v="42"/>
        <pc:sldMkLst>
          <pc:docMk/>
          <pc:sldMk cId="1624551689" sldId="294"/>
        </pc:sldMkLst>
      </pc:sldChg>
      <pc:sldChg chg="add">
        <pc:chgData name="Rik Zwaanswijk" userId="S::rzwaanswijk@rscollege.nl::50b74536-e889-418e-a7a0-661eb751e37b" providerId="AD" clId="Web-{25519BD0-18BD-23F5-C3C1-BD96FB5C5358}" dt="2025-11-11T10:59:56.882" v="55"/>
        <pc:sldMkLst>
          <pc:docMk/>
          <pc:sldMk cId="3961010712" sldId="295"/>
        </pc:sldMkLst>
      </pc:sldChg>
      <pc:sldChg chg="add">
        <pc:chgData name="Rik Zwaanswijk" userId="S::rzwaanswijk@rscollege.nl::50b74536-e889-418e-a7a0-661eb751e37b" providerId="AD" clId="Web-{25519BD0-18BD-23F5-C3C1-BD96FB5C5358}" dt="2025-11-11T10:59:55.554" v="44"/>
        <pc:sldMkLst>
          <pc:docMk/>
          <pc:sldMk cId="1038611436" sldId="297"/>
        </pc:sldMkLst>
      </pc:sldChg>
      <pc:sldChg chg="add">
        <pc:chgData name="Rik Zwaanswijk" userId="S::rzwaanswijk@rscollege.nl::50b74536-e889-418e-a7a0-661eb751e37b" providerId="AD" clId="Web-{25519BD0-18BD-23F5-C3C1-BD96FB5C5358}" dt="2025-11-11T10:59:55.820" v="46"/>
        <pc:sldMkLst>
          <pc:docMk/>
          <pc:sldMk cId="3885297807" sldId="299"/>
        </pc:sldMkLst>
      </pc:sldChg>
      <pc:sldChg chg="add">
        <pc:chgData name="Rik Zwaanswijk" userId="S::rzwaanswijk@rscollege.nl::50b74536-e889-418e-a7a0-661eb751e37b" providerId="AD" clId="Web-{25519BD0-18BD-23F5-C3C1-BD96FB5C5358}" dt="2025-11-11T10:59:55.945" v="47"/>
        <pc:sldMkLst>
          <pc:docMk/>
          <pc:sldMk cId="3034492077" sldId="300"/>
        </pc:sldMkLst>
      </pc:sldChg>
      <pc:sldChg chg="add">
        <pc:chgData name="Rik Zwaanswijk" userId="S::rzwaanswijk@rscollege.nl::50b74536-e889-418e-a7a0-661eb751e37b" providerId="AD" clId="Web-{25519BD0-18BD-23F5-C3C1-BD96FB5C5358}" dt="2025-11-11T10:59:56.039" v="48"/>
        <pc:sldMkLst>
          <pc:docMk/>
          <pc:sldMk cId="2592622501" sldId="301"/>
        </pc:sldMkLst>
      </pc:sldChg>
      <pc:sldChg chg="add">
        <pc:chgData name="Rik Zwaanswijk" userId="S::rzwaanswijk@rscollege.nl::50b74536-e889-418e-a7a0-661eb751e37b" providerId="AD" clId="Web-{25519BD0-18BD-23F5-C3C1-BD96FB5C5358}" dt="2025-11-11T10:59:56.132" v="49"/>
        <pc:sldMkLst>
          <pc:docMk/>
          <pc:sldMk cId="2373312424" sldId="302"/>
        </pc:sldMkLst>
      </pc:sldChg>
      <pc:sldChg chg="add">
        <pc:chgData name="Rik Zwaanswijk" userId="S::rzwaanswijk@rscollege.nl::50b74536-e889-418e-a7a0-661eb751e37b" providerId="AD" clId="Web-{25519BD0-18BD-23F5-C3C1-BD96FB5C5358}" dt="2025-11-11T10:59:56.257" v="50"/>
        <pc:sldMkLst>
          <pc:docMk/>
          <pc:sldMk cId="3321227827" sldId="303"/>
        </pc:sldMkLst>
      </pc:sldChg>
      <pc:sldChg chg="add">
        <pc:chgData name="Rik Zwaanswijk" userId="S::rzwaanswijk@rscollege.nl::50b74536-e889-418e-a7a0-661eb751e37b" providerId="AD" clId="Web-{25519BD0-18BD-23F5-C3C1-BD96FB5C5358}" dt="2025-11-11T10:59:56.320" v="51"/>
        <pc:sldMkLst>
          <pc:docMk/>
          <pc:sldMk cId="3300688327" sldId="304"/>
        </pc:sldMkLst>
      </pc:sldChg>
      <pc:sldMasterChg chg="add addSldLayout">
        <pc:chgData name="Rik Zwaanswijk" userId="S::rzwaanswijk@rscollege.nl::50b74536-e889-418e-a7a0-661eb751e37b" providerId="AD" clId="Web-{25519BD0-18BD-23F5-C3C1-BD96FB5C5358}" dt="2025-11-11T10:51:55.225" v="3"/>
        <pc:sldMasterMkLst>
          <pc:docMk/>
          <pc:sldMasterMk cId="0" sldId="2147483648"/>
        </pc:sldMasterMkLst>
        <pc:sldLayoutChg chg="add">
          <pc:chgData name="Rik Zwaanswijk" userId="S::rzwaanswijk@rscollege.nl::50b74536-e889-418e-a7a0-661eb751e37b" providerId="AD" clId="Web-{25519BD0-18BD-23F5-C3C1-BD96FB5C5358}" dt="2025-11-11T10:51:55.225" v="3"/>
          <pc:sldLayoutMkLst>
            <pc:docMk/>
            <pc:sldMasterMk cId="0" sldId="2147483648"/>
            <pc:sldLayoutMk cId="0" sldId="2147483649"/>
          </pc:sldLayoutMkLst>
        </pc:sldLayoutChg>
        <pc:sldLayoutChg chg="add">
          <pc:chgData name="Rik Zwaanswijk" userId="S::rzwaanswijk@rscollege.nl::50b74536-e889-418e-a7a0-661eb751e37b" providerId="AD" clId="Web-{25519BD0-18BD-23F5-C3C1-BD96FB5C5358}" dt="2025-11-11T10:51:55.225" v="3"/>
          <pc:sldLayoutMkLst>
            <pc:docMk/>
            <pc:sldMasterMk cId="0" sldId="2147483648"/>
            <pc:sldLayoutMk cId="0" sldId="2147483650"/>
          </pc:sldLayoutMkLst>
        </pc:sldLayoutChg>
        <pc:sldLayoutChg chg="add">
          <pc:chgData name="Rik Zwaanswijk" userId="S::rzwaanswijk@rscollege.nl::50b74536-e889-418e-a7a0-661eb751e37b" providerId="AD" clId="Web-{25519BD0-18BD-23F5-C3C1-BD96FB5C5358}" dt="2025-11-11T10:51:55.225" v="3"/>
          <pc:sldLayoutMkLst>
            <pc:docMk/>
            <pc:sldMasterMk cId="0" sldId="2147483648"/>
            <pc:sldLayoutMk cId="0" sldId="2147483651"/>
          </pc:sldLayoutMkLst>
        </pc:sldLayoutChg>
        <pc:sldLayoutChg chg="add">
          <pc:chgData name="Rik Zwaanswijk" userId="S::rzwaanswijk@rscollege.nl::50b74536-e889-418e-a7a0-661eb751e37b" providerId="AD" clId="Web-{25519BD0-18BD-23F5-C3C1-BD96FB5C5358}" dt="2025-11-11T10:51:55.225" v="3"/>
          <pc:sldLayoutMkLst>
            <pc:docMk/>
            <pc:sldMasterMk cId="0" sldId="2147483648"/>
            <pc:sldLayoutMk cId="0" sldId="2147483652"/>
          </pc:sldLayoutMkLst>
        </pc:sldLayoutChg>
        <pc:sldLayoutChg chg="add">
          <pc:chgData name="Rik Zwaanswijk" userId="S::rzwaanswijk@rscollege.nl::50b74536-e889-418e-a7a0-661eb751e37b" providerId="AD" clId="Web-{25519BD0-18BD-23F5-C3C1-BD96FB5C5358}" dt="2025-11-11T10:51:55.225" v="3"/>
          <pc:sldLayoutMkLst>
            <pc:docMk/>
            <pc:sldMasterMk cId="0" sldId="2147483648"/>
            <pc:sldLayoutMk cId="0" sldId="2147483653"/>
          </pc:sldLayoutMkLst>
        </pc:sldLayoutChg>
        <pc:sldLayoutChg chg="add">
          <pc:chgData name="Rik Zwaanswijk" userId="S::rzwaanswijk@rscollege.nl::50b74536-e889-418e-a7a0-661eb751e37b" providerId="AD" clId="Web-{25519BD0-18BD-23F5-C3C1-BD96FB5C5358}" dt="2025-11-11T10:51:55.225" v="3"/>
          <pc:sldLayoutMkLst>
            <pc:docMk/>
            <pc:sldMasterMk cId="0" sldId="2147483648"/>
            <pc:sldLayoutMk cId="0" sldId="2147483654"/>
          </pc:sldLayoutMkLst>
        </pc:sldLayoutChg>
        <pc:sldLayoutChg chg="add">
          <pc:chgData name="Rik Zwaanswijk" userId="S::rzwaanswijk@rscollege.nl::50b74536-e889-418e-a7a0-661eb751e37b" providerId="AD" clId="Web-{25519BD0-18BD-23F5-C3C1-BD96FB5C5358}" dt="2025-11-11T10:51:55.225" v="3"/>
          <pc:sldLayoutMkLst>
            <pc:docMk/>
            <pc:sldMasterMk cId="0" sldId="2147483648"/>
            <pc:sldLayoutMk cId="0" sldId="2147483655"/>
          </pc:sldLayoutMkLst>
        </pc:sldLayoutChg>
        <pc:sldLayoutChg chg="add">
          <pc:chgData name="Rik Zwaanswijk" userId="S::rzwaanswijk@rscollege.nl::50b74536-e889-418e-a7a0-661eb751e37b" providerId="AD" clId="Web-{25519BD0-18BD-23F5-C3C1-BD96FB5C5358}" dt="2025-11-11T10:51:55.225" v="3"/>
          <pc:sldLayoutMkLst>
            <pc:docMk/>
            <pc:sldMasterMk cId="0" sldId="2147483648"/>
            <pc:sldLayoutMk cId="0" sldId="2147483656"/>
          </pc:sldLayoutMkLst>
        </pc:sldLayoutChg>
        <pc:sldLayoutChg chg="add">
          <pc:chgData name="Rik Zwaanswijk" userId="S::rzwaanswijk@rscollege.nl::50b74536-e889-418e-a7a0-661eb751e37b" providerId="AD" clId="Web-{25519BD0-18BD-23F5-C3C1-BD96FB5C5358}" dt="2025-11-11T10:51:55.225" v="3"/>
          <pc:sldLayoutMkLst>
            <pc:docMk/>
            <pc:sldMasterMk cId="0" sldId="2147483648"/>
            <pc:sldLayoutMk cId="0" sldId="2147483657"/>
          </pc:sldLayoutMkLst>
        </pc:sldLayoutChg>
        <pc:sldLayoutChg chg="add">
          <pc:chgData name="Rik Zwaanswijk" userId="S::rzwaanswijk@rscollege.nl::50b74536-e889-418e-a7a0-661eb751e37b" providerId="AD" clId="Web-{25519BD0-18BD-23F5-C3C1-BD96FB5C5358}" dt="2025-11-11T10:51:55.225" v="3"/>
          <pc:sldLayoutMkLst>
            <pc:docMk/>
            <pc:sldMasterMk cId="0" sldId="2147483648"/>
            <pc:sldLayoutMk cId="0" sldId="2147483658"/>
          </pc:sldLayoutMkLst>
        </pc:sldLayoutChg>
        <pc:sldLayoutChg chg="add">
          <pc:chgData name="Rik Zwaanswijk" userId="S::rzwaanswijk@rscollege.nl::50b74536-e889-418e-a7a0-661eb751e37b" providerId="AD" clId="Web-{25519BD0-18BD-23F5-C3C1-BD96FB5C5358}" dt="2025-11-11T10:51:55.225" v="3"/>
          <pc:sldLayoutMkLst>
            <pc:docMk/>
            <pc:sldMasterMk cId="0" sldId="2147483648"/>
            <pc:sldLayoutMk cId="0" sldId="2147483659"/>
          </pc:sldLayoutMkLst>
        </pc:sldLayoutChg>
      </pc:sldMasterChg>
      <pc:sldMasterChg chg="replId modSldLayout">
        <pc:chgData name="Rik Zwaanswijk" userId="S::rzwaanswijk@rscollege.nl::50b74536-e889-418e-a7a0-661eb751e37b" providerId="AD" clId="Web-{25519BD0-18BD-23F5-C3C1-BD96FB5C5358}" dt="2025-11-11T10:51:55.225" v="3"/>
        <pc:sldMasterMkLst>
          <pc:docMk/>
          <pc:sldMasterMk cId="2840107113" sldId="2147483660"/>
        </pc:sldMasterMkLst>
        <pc:sldLayoutChg chg="replId">
          <pc:chgData name="Rik Zwaanswijk" userId="S::rzwaanswijk@rscollege.nl::50b74536-e889-418e-a7a0-661eb751e37b" providerId="AD" clId="Web-{25519BD0-18BD-23F5-C3C1-BD96FB5C5358}" dt="2025-11-11T10:51:55.225" v="3"/>
          <pc:sldLayoutMkLst>
            <pc:docMk/>
            <pc:sldMasterMk cId="2840107113" sldId="2147483660"/>
            <pc:sldLayoutMk cId="554165049" sldId="2147483661"/>
          </pc:sldLayoutMkLst>
        </pc:sldLayoutChg>
        <pc:sldLayoutChg chg="replId">
          <pc:chgData name="Rik Zwaanswijk" userId="S::rzwaanswijk@rscollege.nl::50b74536-e889-418e-a7a0-661eb751e37b" providerId="AD" clId="Web-{25519BD0-18BD-23F5-C3C1-BD96FB5C5358}" dt="2025-11-11T10:51:55.225" v="3"/>
          <pc:sldLayoutMkLst>
            <pc:docMk/>
            <pc:sldMasterMk cId="2840107113" sldId="2147483660"/>
            <pc:sldLayoutMk cId="1959352512" sldId="2147483662"/>
          </pc:sldLayoutMkLst>
        </pc:sldLayoutChg>
        <pc:sldLayoutChg chg="replId">
          <pc:chgData name="Rik Zwaanswijk" userId="S::rzwaanswijk@rscollege.nl::50b74536-e889-418e-a7a0-661eb751e37b" providerId="AD" clId="Web-{25519BD0-18BD-23F5-C3C1-BD96FB5C5358}" dt="2025-11-11T10:51:55.225" v="3"/>
          <pc:sldLayoutMkLst>
            <pc:docMk/>
            <pc:sldMasterMk cId="2840107113" sldId="2147483660"/>
            <pc:sldLayoutMk cId="4009779864" sldId="2147483663"/>
          </pc:sldLayoutMkLst>
        </pc:sldLayoutChg>
        <pc:sldLayoutChg chg="replId">
          <pc:chgData name="Rik Zwaanswijk" userId="S::rzwaanswijk@rscollege.nl::50b74536-e889-418e-a7a0-661eb751e37b" providerId="AD" clId="Web-{25519BD0-18BD-23F5-C3C1-BD96FB5C5358}" dt="2025-11-11T10:51:55.225" v="3"/>
          <pc:sldLayoutMkLst>
            <pc:docMk/>
            <pc:sldMasterMk cId="2840107113" sldId="2147483660"/>
            <pc:sldLayoutMk cId="778663260" sldId="2147483664"/>
          </pc:sldLayoutMkLst>
        </pc:sldLayoutChg>
        <pc:sldLayoutChg chg="replId">
          <pc:chgData name="Rik Zwaanswijk" userId="S::rzwaanswijk@rscollege.nl::50b74536-e889-418e-a7a0-661eb751e37b" providerId="AD" clId="Web-{25519BD0-18BD-23F5-C3C1-BD96FB5C5358}" dt="2025-11-11T10:51:55.225" v="3"/>
          <pc:sldLayoutMkLst>
            <pc:docMk/>
            <pc:sldMasterMk cId="2840107113" sldId="2147483660"/>
            <pc:sldLayoutMk cId="4083548737" sldId="2147483665"/>
          </pc:sldLayoutMkLst>
        </pc:sldLayoutChg>
        <pc:sldLayoutChg chg="replId">
          <pc:chgData name="Rik Zwaanswijk" userId="S::rzwaanswijk@rscollege.nl::50b74536-e889-418e-a7a0-661eb751e37b" providerId="AD" clId="Web-{25519BD0-18BD-23F5-C3C1-BD96FB5C5358}" dt="2025-11-11T10:51:55.225" v="3"/>
          <pc:sldLayoutMkLst>
            <pc:docMk/>
            <pc:sldMasterMk cId="2840107113" sldId="2147483660"/>
            <pc:sldLayoutMk cId="3606233409" sldId="2147483666"/>
          </pc:sldLayoutMkLst>
        </pc:sldLayoutChg>
        <pc:sldLayoutChg chg="replId">
          <pc:chgData name="Rik Zwaanswijk" userId="S::rzwaanswijk@rscollege.nl::50b74536-e889-418e-a7a0-661eb751e37b" providerId="AD" clId="Web-{25519BD0-18BD-23F5-C3C1-BD96FB5C5358}" dt="2025-11-11T10:51:55.225" v="3"/>
          <pc:sldLayoutMkLst>
            <pc:docMk/>
            <pc:sldMasterMk cId="2840107113" sldId="2147483660"/>
            <pc:sldLayoutMk cId="3982238293" sldId="2147483667"/>
          </pc:sldLayoutMkLst>
        </pc:sldLayoutChg>
        <pc:sldLayoutChg chg="replId">
          <pc:chgData name="Rik Zwaanswijk" userId="S::rzwaanswijk@rscollege.nl::50b74536-e889-418e-a7a0-661eb751e37b" providerId="AD" clId="Web-{25519BD0-18BD-23F5-C3C1-BD96FB5C5358}" dt="2025-11-11T10:51:55.225" v="3"/>
          <pc:sldLayoutMkLst>
            <pc:docMk/>
            <pc:sldMasterMk cId="2840107113" sldId="2147483660"/>
            <pc:sldLayoutMk cId="3765424322" sldId="2147483668"/>
          </pc:sldLayoutMkLst>
        </pc:sldLayoutChg>
        <pc:sldLayoutChg chg="replId">
          <pc:chgData name="Rik Zwaanswijk" userId="S::rzwaanswijk@rscollege.nl::50b74536-e889-418e-a7a0-661eb751e37b" providerId="AD" clId="Web-{25519BD0-18BD-23F5-C3C1-BD96FB5C5358}" dt="2025-11-11T10:51:55.225" v="3"/>
          <pc:sldLayoutMkLst>
            <pc:docMk/>
            <pc:sldMasterMk cId="2840107113" sldId="2147483660"/>
            <pc:sldLayoutMk cId="1717061028" sldId="2147483669"/>
          </pc:sldLayoutMkLst>
        </pc:sldLayoutChg>
        <pc:sldLayoutChg chg="replId">
          <pc:chgData name="Rik Zwaanswijk" userId="S::rzwaanswijk@rscollege.nl::50b74536-e889-418e-a7a0-661eb751e37b" providerId="AD" clId="Web-{25519BD0-18BD-23F5-C3C1-BD96FB5C5358}" dt="2025-11-11T10:51:55.225" v="3"/>
          <pc:sldLayoutMkLst>
            <pc:docMk/>
            <pc:sldMasterMk cId="2840107113" sldId="2147483660"/>
            <pc:sldLayoutMk cId="3802495852" sldId="2147483670"/>
          </pc:sldLayoutMkLst>
        </pc:sldLayoutChg>
        <pc:sldLayoutChg chg="replId">
          <pc:chgData name="Rik Zwaanswijk" userId="S::rzwaanswijk@rscollege.nl::50b74536-e889-418e-a7a0-661eb751e37b" providerId="AD" clId="Web-{25519BD0-18BD-23F5-C3C1-BD96FB5C5358}" dt="2025-11-11T10:51:55.225" v="3"/>
          <pc:sldLayoutMkLst>
            <pc:docMk/>
            <pc:sldMasterMk cId="2840107113" sldId="2147483660"/>
            <pc:sldLayoutMk cId="1512026634" sldId="2147483671"/>
          </pc:sldLayoutMkLst>
        </pc:sldLayoutChg>
      </pc:sldMasterChg>
    </pc:docChg>
  </pc:docChgLst>
  <pc:docChgLst>
    <pc:chgData name="Yvette Huigen" userId="S::yhuigen@rscollege.nl::4d428377-24d3-46eb-bfb5-708394577ae3" providerId="AD" clId="Web-{2405BC0B-8D3F-FB2B-127E-F337E04A4745}"/>
    <pc:docChg chg="modSld">
      <pc:chgData name="Yvette Huigen" userId="S::yhuigen@rscollege.nl::4d428377-24d3-46eb-bfb5-708394577ae3" providerId="AD" clId="Web-{2405BC0B-8D3F-FB2B-127E-F337E04A4745}" dt="2025-11-09T20:55:16.739" v="117" actId="20577"/>
      <pc:docMkLst>
        <pc:docMk/>
      </pc:docMkLst>
      <pc:sldChg chg="modSp">
        <pc:chgData name="Yvette Huigen" userId="S::yhuigen@rscollege.nl::4d428377-24d3-46eb-bfb5-708394577ae3" providerId="AD" clId="Web-{2405BC0B-8D3F-FB2B-127E-F337E04A4745}" dt="2025-11-09T20:55:16.739" v="117" actId="20577"/>
        <pc:sldMkLst>
          <pc:docMk/>
          <pc:sldMk cId="1112926959" sldId="260"/>
        </pc:sldMkLst>
      </pc:sldChg>
    </pc:docChg>
  </pc:docChgLst>
  <pc:docChgLst>
    <pc:chgData name="Mike Bakker" userId="84a62e2b-2bc6-430c-bdf6-402c7e3b53f4" providerId="ADAL" clId="{541538B8-6FCF-481D-8BDB-6EC0EF2DA6F2}"/>
    <pc:docChg chg="undo custSel addSld delSld modSld sldOrd modNotesMaster">
      <pc:chgData name="Mike Bakker" userId="84a62e2b-2bc6-430c-bdf6-402c7e3b53f4" providerId="ADAL" clId="{541538B8-6FCF-481D-8BDB-6EC0EF2DA6F2}" dt="2025-11-13T16:50:04.073" v="5917" actId="20577"/>
      <pc:docMkLst>
        <pc:docMk/>
      </pc:docMkLst>
      <pc:sldChg chg="addSp delSp modSp mod">
        <pc:chgData name="Mike Bakker" userId="84a62e2b-2bc6-430c-bdf6-402c7e3b53f4" providerId="ADAL" clId="{541538B8-6FCF-481D-8BDB-6EC0EF2DA6F2}" dt="2025-11-13T16:50:04.073" v="5917" actId="20577"/>
        <pc:sldMkLst>
          <pc:docMk/>
          <pc:sldMk cId="3903798331" sldId="256"/>
        </pc:sldMkLst>
        <pc:spChg chg="mod">
          <ac:chgData name="Mike Bakker" userId="84a62e2b-2bc6-430c-bdf6-402c7e3b53f4" providerId="ADAL" clId="{541538B8-6FCF-481D-8BDB-6EC0EF2DA6F2}" dt="2025-11-13T16:50:04.073" v="5917" actId="20577"/>
          <ac:spMkLst>
            <pc:docMk/>
            <pc:sldMk cId="3903798331" sldId="256"/>
            <ac:spMk id="6" creationId="{A4F5733E-D22E-B999-916F-0C40147D0E6B}"/>
          </ac:spMkLst>
        </pc:spChg>
        <pc:spChg chg="mod">
          <ac:chgData name="Mike Bakker" userId="84a62e2b-2bc6-430c-bdf6-402c7e3b53f4" providerId="ADAL" clId="{541538B8-6FCF-481D-8BDB-6EC0EF2DA6F2}" dt="2025-11-09T17:17:59.311" v="713" actId="2711"/>
          <ac:spMkLst>
            <pc:docMk/>
            <pc:sldMk cId="3903798331" sldId="256"/>
            <ac:spMk id="9" creationId="{2AC95F6E-2827-C95F-96B2-4092025A6D8F}"/>
          </ac:spMkLst>
        </pc:spChg>
        <pc:picChg chg="add mod">
          <ac:chgData name="Mike Bakker" userId="84a62e2b-2bc6-430c-bdf6-402c7e3b53f4" providerId="ADAL" clId="{541538B8-6FCF-481D-8BDB-6EC0EF2DA6F2}" dt="2025-11-09T17:10:46.378" v="395" actId="14100"/>
          <ac:picMkLst>
            <pc:docMk/>
            <pc:sldMk cId="3903798331" sldId="256"/>
            <ac:picMk id="2" creationId="{DDA09A25-B496-35C4-1B84-67FD42B3A15A}"/>
          </ac:picMkLst>
        </pc:picChg>
      </pc:sldChg>
      <pc:sldChg chg="addSp delSp modSp new mod">
        <pc:chgData name="Mike Bakker" userId="84a62e2b-2bc6-430c-bdf6-402c7e3b53f4" providerId="ADAL" clId="{541538B8-6FCF-481D-8BDB-6EC0EF2DA6F2}" dt="2025-11-13T16:47:29.188" v="5911" actId="20577"/>
        <pc:sldMkLst>
          <pc:docMk/>
          <pc:sldMk cId="2424481150" sldId="257"/>
        </pc:sldMkLst>
        <pc:spChg chg="mod">
          <ac:chgData name="Mike Bakker" userId="84a62e2b-2bc6-430c-bdf6-402c7e3b53f4" providerId="ADAL" clId="{541538B8-6FCF-481D-8BDB-6EC0EF2DA6F2}" dt="2025-11-09T18:33:18.288" v="1359" actId="14100"/>
          <ac:spMkLst>
            <pc:docMk/>
            <pc:sldMk cId="2424481150" sldId="257"/>
            <ac:spMk id="2" creationId="{B05F7098-2F70-2024-7A67-C5949267C7CD}"/>
          </ac:spMkLst>
        </pc:spChg>
        <pc:spChg chg="add mod">
          <ac:chgData name="Mike Bakker" userId="84a62e2b-2bc6-430c-bdf6-402c7e3b53f4" providerId="ADAL" clId="{541538B8-6FCF-481D-8BDB-6EC0EF2DA6F2}" dt="2025-11-13T16:47:29.188" v="5911" actId="20577"/>
          <ac:spMkLst>
            <pc:docMk/>
            <pc:sldMk cId="2424481150" sldId="257"/>
            <ac:spMk id="6" creationId="{29A2F1B6-5756-D148-248D-D53336E5E9C2}"/>
          </ac:spMkLst>
        </pc:spChg>
        <pc:picChg chg="add mod">
          <ac:chgData name="Mike Bakker" userId="84a62e2b-2bc6-430c-bdf6-402c7e3b53f4" providerId="ADAL" clId="{541538B8-6FCF-481D-8BDB-6EC0EF2DA6F2}" dt="2025-11-10T15:56:41.164" v="3205" actId="1076"/>
          <ac:picMkLst>
            <pc:docMk/>
            <pc:sldMk cId="2424481150" sldId="257"/>
            <ac:picMk id="7" creationId="{E04D0E5B-AC2E-0BA3-740E-787BE1D76483}"/>
          </ac:picMkLst>
        </pc:picChg>
      </pc:sldChg>
      <pc:sldChg chg="addSp delSp modSp new mod">
        <pc:chgData name="Mike Bakker" userId="84a62e2b-2bc6-430c-bdf6-402c7e3b53f4" providerId="ADAL" clId="{541538B8-6FCF-481D-8BDB-6EC0EF2DA6F2}" dt="2025-11-10T15:56:33.244" v="3203" actId="1076"/>
        <pc:sldMkLst>
          <pc:docMk/>
          <pc:sldMk cId="332641929" sldId="258"/>
        </pc:sldMkLst>
        <pc:spChg chg="mod">
          <ac:chgData name="Mike Bakker" userId="84a62e2b-2bc6-430c-bdf6-402c7e3b53f4" providerId="ADAL" clId="{541538B8-6FCF-481D-8BDB-6EC0EF2DA6F2}" dt="2025-11-09T18:36:03.088" v="1376" actId="20577"/>
          <ac:spMkLst>
            <pc:docMk/>
            <pc:sldMk cId="332641929" sldId="258"/>
            <ac:spMk id="2" creationId="{F21D17C7-F1C5-EA5E-E886-2A22BE274023}"/>
          </ac:spMkLst>
        </pc:spChg>
        <pc:picChg chg="add mod">
          <ac:chgData name="Mike Bakker" userId="84a62e2b-2bc6-430c-bdf6-402c7e3b53f4" providerId="ADAL" clId="{541538B8-6FCF-481D-8BDB-6EC0EF2DA6F2}" dt="2025-11-09T18:36:12.865" v="1377" actId="1076"/>
          <ac:picMkLst>
            <pc:docMk/>
            <pc:sldMk cId="332641929" sldId="258"/>
            <ac:picMk id="5" creationId="{A2F524C0-000A-E062-389A-1859DEECEFA5}"/>
          </ac:picMkLst>
        </pc:picChg>
        <pc:picChg chg="add mod">
          <ac:chgData name="Mike Bakker" userId="84a62e2b-2bc6-430c-bdf6-402c7e3b53f4" providerId="ADAL" clId="{541538B8-6FCF-481D-8BDB-6EC0EF2DA6F2}" dt="2025-11-09T18:35:12.677" v="1370" actId="1076"/>
          <ac:picMkLst>
            <pc:docMk/>
            <pc:sldMk cId="332641929" sldId="258"/>
            <ac:picMk id="6" creationId="{E90810CA-DA72-713A-2645-E29A0480E843}"/>
          </ac:picMkLst>
        </pc:picChg>
        <pc:picChg chg="add mod">
          <ac:chgData name="Mike Bakker" userId="84a62e2b-2bc6-430c-bdf6-402c7e3b53f4" providerId="ADAL" clId="{541538B8-6FCF-481D-8BDB-6EC0EF2DA6F2}" dt="2025-11-09T18:35:44.118" v="1373" actId="14100"/>
          <ac:picMkLst>
            <pc:docMk/>
            <pc:sldMk cId="332641929" sldId="258"/>
            <ac:picMk id="7" creationId="{02EB68E7-A172-61F7-097F-3C041F723354}"/>
          </ac:picMkLst>
        </pc:picChg>
        <pc:picChg chg="add mod">
          <ac:chgData name="Mike Bakker" userId="84a62e2b-2bc6-430c-bdf6-402c7e3b53f4" providerId="ADAL" clId="{541538B8-6FCF-481D-8BDB-6EC0EF2DA6F2}" dt="2025-11-10T15:56:33.244" v="3203" actId="1076"/>
          <ac:picMkLst>
            <pc:docMk/>
            <pc:sldMk cId="332641929" sldId="258"/>
            <ac:picMk id="8" creationId="{DD96654D-8D1E-BAE6-C225-361E367D47CC}"/>
          </ac:picMkLst>
        </pc:picChg>
      </pc:sldChg>
      <pc:sldChg chg="addSp delSp modSp new mod">
        <pc:chgData name="Mike Bakker" userId="84a62e2b-2bc6-430c-bdf6-402c7e3b53f4" providerId="ADAL" clId="{541538B8-6FCF-481D-8BDB-6EC0EF2DA6F2}" dt="2025-11-10T15:56:52.911" v="3207" actId="14100"/>
        <pc:sldMkLst>
          <pc:docMk/>
          <pc:sldMk cId="1512475263" sldId="259"/>
        </pc:sldMkLst>
        <pc:spChg chg="mod">
          <ac:chgData name="Mike Bakker" userId="84a62e2b-2bc6-430c-bdf6-402c7e3b53f4" providerId="ADAL" clId="{541538B8-6FCF-481D-8BDB-6EC0EF2DA6F2}" dt="2025-11-09T18:36:29.436" v="1379" actId="14100"/>
          <ac:spMkLst>
            <pc:docMk/>
            <pc:sldMk cId="1512475263" sldId="259"/>
            <ac:spMk id="2" creationId="{F2BFCA67-55D4-D1AB-F60B-B9DD311DDE97}"/>
          </ac:spMkLst>
        </pc:spChg>
        <pc:picChg chg="add mod">
          <ac:chgData name="Mike Bakker" userId="84a62e2b-2bc6-430c-bdf6-402c7e3b53f4" providerId="ADAL" clId="{541538B8-6FCF-481D-8BDB-6EC0EF2DA6F2}" dt="2025-11-10T15:56:52.911" v="3207" actId="14100"/>
          <ac:picMkLst>
            <pc:docMk/>
            <pc:sldMk cId="1512475263" sldId="259"/>
            <ac:picMk id="4" creationId="{EF089B8F-122D-2BAB-A25E-F52A3CD0DE82}"/>
          </ac:picMkLst>
        </pc:picChg>
        <pc:picChg chg="add mod">
          <ac:chgData name="Mike Bakker" userId="84a62e2b-2bc6-430c-bdf6-402c7e3b53f4" providerId="ADAL" clId="{541538B8-6FCF-481D-8BDB-6EC0EF2DA6F2}" dt="2025-11-10T15:56:47.774" v="3206" actId="14100"/>
          <ac:picMkLst>
            <pc:docMk/>
            <pc:sldMk cId="1512475263" sldId="259"/>
            <ac:picMk id="5" creationId="{ADE3C980-8C56-ADCC-078D-A0D8DFA04E70}"/>
          </ac:picMkLst>
        </pc:picChg>
      </pc:sldChg>
      <pc:sldChg chg="addSp delSp modSp new mod">
        <pc:chgData name="Mike Bakker" userId="84a62e2b-2bc6-430c-bdf6-402c7e3b53f4" providerId="ADAL" clId="{541538B8-6FCF-481D-8BDB-6EC0EF2DA6F2}" dt="2025-11-11T13:14:03.629" v="4909" actId="20577"/>
        <pc:sldMkLst>
          <pc:docMk/>
          <pc:sldMk cId="1112926959" sldId="260"/>
        </pc:sldMkLst>
        <pc:spChg chg="mod">
          <ac:chgData name="Mike Bakker" userId="84a62e2b-2bc6-430c-bdf6-402c7e3b53f4" providerId="ADAL" clId="{541538B8-6FCF-481D-8BDB-6EC0EF2DA6F2}" dt="2025-11-10T16:06:05.800" v="3444" actId="1076"/>
          <ac:spMkLst>
            <pc:docMk/>
            <pc:sldMk cId="1112926959" sldId="260"/>
            <ac:spMk id="2" creationId="{404E831C-FDA6-8BA0-DBD0-A62280172F0D}"/>
          </ac:spMkLst>
        </pc:spChg>
        <pc:spChg chg="add del mod">
          <ac:chgData name="Mike Bakker" userId="84a62e2b-2bc6-430c-bdf6-402c7e3b53f4" providerId="ADAL" clId="{541538B8-6FCF-481D-8BDB-6EC0EF2DA6F2}" dt="2025-11-10T18:35:14.106" v="4882" actId="20577"/>
          <ac:spMkLst>
            <pc:docMk/>
            <pc:sldMk cId="1112926959" sldId="260"/>
            <ac:spMk id="3" creationId="{16885EAB-3F6C-FCC7-7989-D2B0B0703773}"/>
          </ac:spMkLst>
        </pc:spChg>
        <pc:spChg chg="add mod">
          <ac:chgData name="Mike Bakker" userId="84a62e2b-2bc6-430c-bdf6-402c7e3b53f4" providerId="ADAL" clId="{541538B8-6FCF-481D-8BDB-6EC0EF2DA6F2}" dt="2025-11-10T16:06:44.363" v="3463" actId="20577"/>
          <ac:spMkLst>
            <pc:docMk/>
            <pc:sldMk cId="1112926959" sldId="260"/>
            <ac:spMk id="7" creationId="{1336D1A6-AE47-BBBD-6A57-E6FF58C301DD}"/>
          </ac:spMkLst>
        </pc:spChg>
        <pc:spChg chg="add mod">
          <ac:chgData name="Mike Bakker" userId="84a62e2b-2bc6-430c-bdf6-402c7e3b53f4" providerId="ADAL" clId="{541538B8-6FCF-481D-8BDB-6EC0EF2DA6F2}" dt="2025-11-11T13:14:03.629" v="4909" actId="20577"/>
          <ac:spMkLst>
            <pc:docMk/>
            <pc:sldMk cId="1112926959" sldId="260"/>
            <ac:spMk id="8" creationId="{7D19D920-BCE1-D0AF-E4F3-B9AFD361DD8A}"/>
          </ac:spMkLst>
        </pc:spChg>
        <pc:picChg chg="add mod">
          <ac:chgData name="Mike Bakker" userId="84a62e2b-2bc6-430c-bdf6-402c7e3b53f4" providerId="ADAL" clId="{541538B8-6FCF-481D-8BDB-6EC0EF2DA6F2}" dt="2025-11-10T16:06:17.867" v="3446" actId="1076"/>
          <ac:picMkLst>
            <pc:docMk/>
            <pc:sldMk cId="1112926959" sldId="260"/>
            <ac:picMk id="9" creationId="{A8BBA220-1E0E-B163-55FE-90D628FD76E9}"/>
          </ac:picMkLst>
        </pc:picChg>
      </pc:sldChg>
      <pc:sldChg chg="addSp delSp modSp add mod">
        <pc:chgData name="Mike Bakker" userId="84a62e2b-2bc6-430c-bdf6-402c7e3b53f4" providerId="ADAL" clId="{541538B8-6FCF-481D-8BDB-6EC0EF2DA6F2}" dt="2025-11-10T15:57:02.694" v="3209" actId="14100"/>
        <pc:sldMkLst>
          <pc:docMk/>
          <pc:sldMk cId="2707105119" sldId="262"/>
        </pc:sldMkLst>
        <pc:spChg chg="mod">
          <ac:chgData name="Mike Bakker" userId="84a62e2b-2bc6-430c-bdf6-402c7e3b53f4" providerId="ADAL" clId="{541538B8-6FCF-481D-8BDB-6EC0EF2DA6F2}" dt="2025-11-09T18:39:17.561" v="1401" actId="20577"/>
          <ac:spMkLst>
            <pc:docMk/>
            <pc:sldMk cId="2707105119" sldId="262"/>
            <ac:spMk id="2" creationId="{9BA07FFA-0427-E2C0-3985-64DC0F78AD13}"/>
          </ac:spMkLst>
        </pc:spChg>
        <pc:picChg chg="add mod">
          <ac:chgData name="Mike Bakker" userId="84a62e2b-2bc6-430c-bdf6-402c7e3b53f4" providerId="ADAL" clId="{541538B8-6FCF-481D-8BDB-6EC0EF2DA6F2}" dt="2025-11-10T15:57:02.694" v="3209" actId="14100"/>
          <ac:picMkLst>
            <pc:docMk/>
            <pc:sldMk cId="2707105119" sldId="262"/>
            <ac:picMk id="3" creationId="{F2528AAC-CC0A-21AD-852F-55CC9A6C5978}"/>
          </ac:picMkLst>
        </pc:picChg>
        <pc:picChg chg="mod">
          <ac:chgData name="Mike Bakker" userId="84a62e2b-2bc6-430c-bdf6-402c7e3b53f4" providerId="ADAL" clId="{541538B8-6FCF-481D-8BDB-6EC0EF2DA6F2}" dt="2025-11-10T15:57:00.334" v="3208" actId="14100"/>
          <ac:picMkLst>
            <pc:docMk/>
            <pc:sldMk cId="2707105119" sldId="262"/>
            <ac:picMk id="4" creationId="{8450BD3C-FD4B-4FC0-BFFB-EA7A972D9AE4}"/>
          </ac:picMkLst>
        </pc:picChg>
      </pc:sldChg>
      <pc:sldChg chg="addSp delSp modSp mod setBg">
        <pc:chgData name="Mike Bakker" userId="84a62e2b-2bc6-430c-bdf6-402c7e3b53f4" providerId="ADAL" clId="{541538B8-6FCF-481D-8BDB-6EC0EF2DA6F2}" dt="2025-11-10T18:34:50.299" v="4868" actId="20577"/>
        <pc:sldMkLst>
          <pc:docMk/>
          <pc:sldMk cId="167464015" sldId="264"/>
        </pc:sldMkLst>
        <pc:spChg chg="mod ord">
          <ac:chgData name="Mike Bakker" userId="84a62e2b-2bc6-430c-bdf6-402c7e3b53f4" providerId="ADAL" clId="{541538B8-6FCF-481D-8BDB-6EC0EF2DA6F2}" dt="2025-11-10T18:34:50.299" v="4868" actId="20577"/>
          <ac:spMkLst>
            <pc:docMk/>
            <pc:sldMk cId="167464015" sldId="264"/>
            <ac:spMk id="3" creationId="{1F8EB115-F3B3-A0B4-A83F-41E08617E5E8}"/>
          </ac:spMkLst>
        </pc:spChg>
        <pc:spChg chg="add mod">
          <ac:chgData name="Mike Bakker" userId="84a62e2b-2bc6-430c-bdf6-402c7e3b53f4" providerId="ADAL" clId="{541538B8-6FCF-481D-8BDB-6EC0EF2DA6F2}" dt="2025-11-10T18:33:11.881" v="4828" actId="14100"/>
          <ac:spMkLst>
            <pc:docMk/>
            <pc:sldMk cId="167464015" sldId="264"/>
            <ac:spMk id="4" creationId="{C1EE0866-EB30-0556-EF85-D25D05C62640}"/>
          </ac:spMkLst>
        </pc:spChg>
        <pc:spChg chg="add">
          <ac:chgData name="Mike Bakker" userId="84a62e2b-2bc6-430c-bdf6-402c7e3b53f4" providerId="ADAL" clId="{541538B8-6FCF-481D-8BDB-6EC0EF2DA6F2}" dt="2025-11-10T18:33:03.061" v="4826" actId="26606"/>
          <ac:spMkLst>
            <pc:docMk/>
            <pc:sldMk cId="167464015" sldId="264"/>
            <ac:spMk id="12" creationId="{12609869-9E80-471B-A487-A53288E0E791}"/>
          </ac:spMkLst>
        </pc:spChg>
        <pc:spChg chg="add">
          <ac:chgData name="Mike Bakker" userId="84a62e2b-2bc6-430c-bdf6-402c7e3b53f4" providerId="ADAL" clId="{541538B8-6FCF-481D-8BDB-6EC0EF2DA6F2}" dt="2025-11-10T18:33:03.061" v="4826" actId="26606"/>
          <ac:spMkLst>
            <pc:docMk/>
            <pc:sldMk cId="167464015" sldId="264"/>
            <ac:spMk id="14" creationId="{7004738A-9D34-43E8-97D2-CA0EED4F8BE0}"/>
          </ac:spMkLst>
        </pc:spChg>
        <pc:spChg chg="add">
          <ac:chgData name="Mike Bakker" userId="84a62e2b-2bc6-430c-bdf6-402c7e3b53f4" providerId="ADAL" clId="{541538B8-6FCF-481D-8BDB-6EC0EF2DA6F2}" dt="2025-11-10T18:33:03.061" v="4826" actId="26606"/>
          <ac:spMkLst>
            <pc:docMk/>
            <pc:sldMk cId="167464015" sldId="264"/>
            <ac:spMk id="16" creationId="{B8B8D07F-F13E-443E-BA68-2D26672D76B9}"/>
          </ac:spMkLst>
        </pc:spChg>
        <pc:spChg chg="add">
          <ac:chgData name="Mike Bakker" userId="84a62e2b-2bc6-430c-bdf6-402c7e3b53f4" providerId="ADAL" clId="{541538B8-6FCF-481D-8BDB-6EC0EF2DA6F2}" dt="2025-11-10T18:33:03.061" v="4826" actId="26606"/>
          <ac:spMkLst>
            <pc:docMk/>
            <pc:sldMk cId="167464015" sldId="264"/>
            <ac:spMk id="18" creationId="{2813A4FA-24A5-41ED-A534-3807D1B2F344}"/>
          </ac:spMkLst>
        </pc:spChg>
        <pc:spChg chg="add">
          <ac:chgData name="Mike Bakker" userId="84a62e2b-2bc6-430c-bdf6-402c7e3b53f4" providerId="ADAL" clId="{541538B8-6FCF-481D-8BDB-6EC0EF2DA6F2}" dt="2025-11-10T18:33:03.061" v="4826" actId="26606"/>
          <ac:spMkLst>
            <pc:docMk/>
            <pc:sldMk cId="167464015" sldId="264"/>
            <ac:spMk id="20" creationId="{C3944F27-CA70-4E84-A51A-E6BF89558979}"/>
          </ac:spMkLst>
        </pc:spChg>
        <pc:picChg chg="add mod">
          <ac:chgData name="Mike Bakker" userId="84a62e2b-2bc6-430c-bdf6-402c7e3b53f4" providerId="ADAL" clId="{541538B8-6FCF-481D-8BDB-6EC0EF2DA6F2}" dt="2025-11-10T18:33:03.061" v="4826" actId="26606"/>
          <ac:picMkLst>
            <pc:docMk/>
            <pc:sldMk cId="167464015" sldId="264"/>
            <ac:picMk id="7" creationId="{BFA0820C-3152-BA6D-AAF1-BBE7938E7FE9}"/>
          </ac:picMkLst>
        </pc:picChg>
      </pc:sldChg>
      <pc:sldChg chg="addSp modSp mod setBg">
        <pc:chgData name="Mike Bakker" userId="84a62e2b-2bc6-430c-bdf6-402c7e3b53f4" providerId="ADAL" clId="{541538B8-6FCF-481D-8BDB-6EC0EF2DA6F2}" dt="2025-11-13T16:44:49.663" v="5908" actId="20577"/>
        <pc:sldMkLst>
          <pc:docMk/>
          <pc:sldMk cId="4086843101" sldId="265"/>
        </pc:sldMkLst>
        <pc:spChg chg="mod">
          <ac:chgData name="Mike Bakker" userId="84a62e2b-2bc6-430c-bdf6-402c7e3b53f4" providerId="ADAL" clId="{541538B8-6FCF-481D-8BDB-6EC0EF2DA6F2}" dt="2025-11-13T16:24:29" v="5512" actId="14100"/>
          <ac:spMkLst>
            <pc:docMk/>
            <pc:sldMk cId="4086843101" sldId="265"/>
            <ac:spMk id="2" creationId="{DC3A1D3C-6493-8A4E-3F9F-039308E63FF4}"/>
          </ac:spMkLst>
        </pc:spChg>
        <pc:spChg chg="mod">
          <ac:chgData name="Mike Bakker" userId="84a62e2b-2bc6-430c-bdf6-402c7e3b53f4" providerId="ADAL" clId="{541538B8-6FCF-481D-8BDB-6EC0EF2DA6F2}" dt="2025-11-13T16:44:49.663" v="5908" actId="20577"/>
          <ac:spMkLst>
            <pc:docMk/>
            <pc:sldMk cId="4086843101" sldId="265"/>
            <ac:spMk id="3" creationId="{E0D7E6A9-2719-CB49-7FCD-B196B258C0CA}"/>
          </ac:spMkLst>
        </pc:spChg>
        <pc:spChg chg="add">
          <ac:chgData name="Mike Bakker" userId="84a62e2b-2bc6-430c-bdf6-402c7e3b53f4" providerId="ADAL" clId="{541538B8-6FCF-481D-8BDB-6EC0EF2DA6F2}" dt="2025-11-10T18:23:24.827" v="4757" actId="26606"/>
          <ac:spMkLst>
            <pc:docMk/>
            <pc:sldMk cId="4086843101" sldId="265"/>
            <ac:spMk id="9" creationId="{12609869-9E80-471B-A487-A53288E0E791}"/>
          </ac:spMkLst>
        </pc:spChg>
        <pc:spChg chg="add">
          <ac:chgData name="Mike Bakker" userId="84a62e2b-2bc6-430c-bdf6-402c7e3b53f4" providerId="ADAL" clId="{541538B8-6FCF-481D-8BDB-6EC0EF2DA6F2}" dt="2025-11-10T18:23:24.827" v="4757" actId="26606"/>
          <ac:spMkLst>
            <pc:docMk/>
            <pc:sldMk cId="4086843101" sldId="265"/>
            <ac:spMk id="11" creationId="{7004738A-9D34-43E8-97D2-CA0EED4F8BE0}"/>
          </ac:spMkLst>
        </pc:spChg>
        <pc:spChg chg="add">
          <ac:chgData name="Mike Bakker" userId="84a62e2b-2bc6-430c-bdf6-402c7e3b53f4" providerId="ADAL" clId="{541538B8-6FCF-481D-8BDB-6EC0EF2DA6F2}" dt="2025-11-10T18:23:24.827" v="4757" actId="26606"/>
          <ac:spMkLst>
            <pc:docMk/>
            <pc:sldMk cId="4086843101" sldId="265"/>
            <ac:spMk id="13" creationId="{B8B8D07F-F13E-443E-BA68-2D26672D76B9}"/>
          </ac:spMkLst>
        </pc:spChg>
        <pc:spChg chg="add">
          <ac:chgData name="Mike Bakker" userId="84a62e2b-2bc6-430c-bdf6-402c7e3b53f4" providerId="ADAL" clId="{541538B8-6FCF-481D-8BDB-6EC0EF2DA6F2}" dt="2025-11-10T18:23:24.827" v="4757" actId="26606"/>
          <ac:spMkLst>
            <pc:docMk/>
            <pc:sldMk cId="4086843101" sldId="265"/>
            <ac:spMk id="15" creationId="{2813A4FA-24A5-41ED-A534-3807D1B2F344}"/>
          </ac:spMkLst>
        </pc:spChg>
        <pc:spChg chg="add">
          <ac:chgData name="Mike Bakker" userId="84a62e2b-2bc6-430c-bdf6-402c7e3b53f4" providerId="ADAL" clId="{541538B8-6FCF-481D-8BDB-6EC0EF2DA6F2}" dt="2025-11-10T18:23:24.827" v="4757" actId="26606"/>
          <ac:spMkLst>
            <pc:docMk/>
            <pc:sldMk cId="4086843101" sldId="265"/>
            <ac:spMk id="17" creationId="{C3944F27-CA70-4E84-A51A-E6BF89558979}"/>
          </ac:spMkLst>
        </pc:spChg>
        <pc:picChg chg="add mod">
          <ac:chgData name="Mike Bakker" userId="84a62e2b-2bc6-430c-bdf6-402c7e3b53f4" providerId="ADAL" clId="{541538B8-6FCF-481D-8BDB-6EC0EF2DA6F2}" dt="2025-11-10T18:23:24.827" v="4757" actId="26606"/>
          <ac:picMkLst>
            <pc:docMk/>
            <pc:sldMk cId="4086843101" sldId="265"/>
            <ac:picMk id="4" creationId="{E2D494B6-E284-1966-5DAA-EEECDB1F1052}"/>
          </ac:picMkLst>
        </pc:picChg>
      </pc:sldChg>
      <pc:sldChg chg="addSp delSp modSp mod ord setBg">
        <pc:chgData name="Mike Bakker" userId="84a62e2b-2bc6-430c-bdf6-402c7e3b53f4" providerId="ADAL" clId="{541538B8-6FCF-481D-8BDB-6EC0EF2DA6F2}" dt="2025-11-13T16:27:58.940" v="5674"/>
        <pc:sldMkLst>
          <pc:docMk/>
          <pc:sldMk cId="876087567" sldId="266"/>
        </pc:sldMkLst>
        <pc:spChg chg="mod">
          <ac:chgData name="Mike Bakker" userId="84a62e2b-2bc6-430c-bdf6-402c7e3b53f4" providerId="ADAL" clId="{541538B8-6FCF-481D-8BDB-6EC0EF2DA6F2}" dt="2025-11-13T16:19:36.347" v="5456" actId="14100"/>
          <ac:spMkLst>
            <pc:docMk/>
            <pc:sldMk cId="876087567" sldId="266"/>
            <ac:spMk id="2" creationId="{4DEEBAD9-AC83-BAE3-A97C-661E15C100FB}"/>
          </ac:spMkLst>
        </pc:spChg>
        <pc:spChg chg="mod ord">
          <ac:chgData name="Mike Bakker" userId="84a62e2b-2bc6-430c-bdf6-402c7e3b53f4" providerId="ADAL" clId="{541538B8-6FCF-481D-8BDB-6EC0EF2DA6F2}" dt="2025-11-13T16:20:26.451" v="5458" actId="207"/>
          <ac:spMkLst>
            <pc:docMk/>
            <pc:sldMk cId="876087567" sldId="266"/>
            <ac:spMk id="5" creationId="{66EE9AB3-5D98-8DA8-600E-75D317A57906}"/>
          </ac:spMkLst>
        </pc:spChg>
        <pc:spChg chg="mod">
          <ac:chgData name="Mike Bakker" userId="84a62e2b-2bc6-430c-bdf6-402c7e3b53f4" providerId="ADAL" clId="{541538B8-6FCF-481D-8BDB-6EC0EF2DA6F2}" dt="2025-11-10T18:25:00.733" v="4769" actId="403"/>
          <ac:spMkLst>
            <pc:docMk/>
            <pc:sldMk cId="876087567" sldId="266"/>
            <ac:spMk id="6" creationId="{7F1D08F2-E712-4F17-3496-67338D19DF70}"/>
          </ac:spMkLst>
        </pc:spChg>
        <pc:picChg chg="add mod">
          <ac:chgData name="Mike Bakker" userId="84a62e2b-2bc6-430c-bdf6-402c7e3b53f4" providerId="ADAL" clId="{541538B8-6FCF-481D-8BDB-6EC0EF2DA6F2}" dt="2025-11-10T18:24:34.257" v="4764" actId="26606"/>
          <ac:picMkLst>
            <pc:docMk/>
            <pc:sldMk cId="876087567" sldId="266"/>
            <ac:picMk id="4" creationId="{3F4AE28D-55D9-8A15-13C9-3CD22236AC8B}"/>
          </ac:picMkLst>
        </pc:picChg>
      </pc:sldChg>
      <pc:sldChg chg="addSp delSp modSp new mod">
        <pc:chgData name="Mike Bakker" userId="84a62e2b-2bc6-430c-bdf6-402c7e3b53f4" providerId="ADAL" clId="{541538B8-6FCF-481D-8BDB-6EC0EF2DA6F2}" dt="2025-11-13T16:41:58.589" v="5848" actId="20577"/>
        <pc:sldMkLst>
          <pc:docMk/>
          <pc:sldMk cId="2042786235" sldId="268"/>
        </pc:sldMkLst>
        <pc:spChg chg="add mod">
          <ac:chgData name="Mike Bakker" userId="84a62e2b-2bc6-430c-bdf6-402c7e3b53f4" providerId="ADAL" clId="{541538B8-6FCF-481D-8BDB-6EC0EF2DA6F2}" dt="2025-11-13T16:41:58.589" v="5848" actId="20577"/>
          <ac:spMkLst>
            <pc:docMk/>
            <pc:sldMk cId="2042786235" sldId="268"/>
            <ac:spMk id="4" creationId="{5F508607-5992-5C51-194D-9498D086064D}"/>
          </ac:spMkLst>
        </pc:spChg>
        <pc:spChg chg="add mod">
          <ac:chgData name="Mike Bakker" userId="84a62e2b-2bc6-430c-bdf6-402c7e3b53f4" providerId="ADAL" clId="{541538B8-6FCF-481D-8BDB-6EC0EF2DA6F2}" dt="2025-11-13T16:18:23.224" v="5429" actId="403"/>
          <ac:spMkLst>
            <pc:docMk/>
            <pc:sldMk cId="2042786235" sldId="268"/>
            <ac:spMk id="6" creationId="{B7A2045E-CCF7-4ED8-9B3F-E315216860C1}"/>
          </ac:spMkLst>
        </pc:spChg>
        <pc:spChg chg="add mod">
          <ac:chgData name="Mike Bakker" userId="84a62e2b-2bc6-430c-bdf6-402c7e3b53f4" providerId="ADAL" clId="{541538B8-6FCF-481D-8BDB-6EC0EF2DA6F2}" dt="2025-11-10T16:10:47.064" v="3563" actId="1076"/>
          <ac:spMkLst>
            <pc:docMk/>
            <pc:sldMk cId="2042786235" sldId="268"/>
            <ac:spMk id="7" creationId="{90BA1F85-8FA5-A088-4B79-1962A6289B53}"/>
          </ac:spMkLst>
        </pc:spChg>
        <pc:spChg chg="add mod">
          <ac:chgData name="Mike Bakker" userId="84a62e2b-2bc6-430c-bdf6-402c7e3b53f4" providerId="ADAL" clId="{541538B8-6FCF-481D-8BDB-6EC0EF2DA6F2}" dt="2025-11-10T16:10:52.290" v="3564" actId="1076"/>
          <ac:spMkLst>
            <pc:docMk/>
            <pc:sldMk cId="2042786235" sldId="268"/>
            <ac:spMk id="8" creationId="{DA3F0A89-4BAD-D3A7-E23A-B7DE8B47CDED}"/>
          </ac:spMkLst>
        </pc:spChg>
        <pc:spChg chg="add mod">
          <ac:chgData name="Mike Bakker" userId="84a62e2b-2bc6-430c-bdf6-402c7e3b53f4" providerId="ADAL" clId="{541538B8-6FCF-481D-8BDB-6EC0EF2DA6F2}" dt="2025-11-13T16:18:09.031" v="5426" actId="403"/>
          <ac:spMkLst>
            <pc:docMk/>
            <pc:sldMk cId="2042786235" sldId="268"/>
            <ac:spMk id="10" creationId="{6CA2E3FC-F96A-CFFE-2A80-BA377658F8B5}"/>
          </ac:spMkLst>
        </pc:spChg>
        <pc:graphicFrameChg chg="add del mod modGraphic">
          <ac:chgData name="Mike Bakker" userId="84a62e2b-2bc6-430c-bdf6-402c7e3b53f4" providerId="ADAL" clId="{541538B8-6FCF-481D-8BDB-6EC0EF2DA6F2}" dt="2025-11-13T16:14:54.433" v="5251" actId="21"/>
          <ac:graphicFrameMkLst>
            <pc:docMk/>
            <pc:sldMk cId="2042786235" sldId="268"/>
            <ac:graphicFrameMk id="2" creationId="{4A59F7E2-11EB-62DE-0400-406F1F6F09D8}"/>
          </ac:graphicFrameMkLst>
        </pc:graphicFrameChg>
        <pc:picChg chg="add del mod">
          <ac:chgData name="Mike Bakker" userId="84a62e2b-2bc6-430c-bdf6-402c7e3b53f4" providerId="ADAL" clId="{541538B8-6FCF-481D-8BDB-6EC0EF2DA6F2}" dt="2025-11-13T16:17:17.618" v="5355" actId="478"/>
          <ac:picMkLst>
            <pc:docMk/>
            <pc:sldMk cId="2042786235" sldId="268"/>
            <ac:picMk id="3" creationId="{B335A21C-615E-433E-D34B-DE1927F2377B}"/>
          </ac:picMkLst>
        </pc:picChg>
        <pc:picChg chg="add mod">
          <ac:chgData name="Mike Bakker" userId="84a62e2b-2bc6-430c-bdf6-402c7e3b53f4" providerId="ADAL" clId="{541538B8-6FCF-481D-8BDB-6EC0EF2DA6F2}" dt="2025-11-13T16:18:28.211" v="5430" actId="1076"/>
          <ac:picMkLst>
            <pc:docMk/>
            <pc:sldMk cId="2042786235" sldId="268"/>
            <ac:picMk id="5" creationId="{1A9C5878-EE15-F5D9-1E7E-37D23D271294}"/>
          </ac:picMkLst>
        </pc:picChg>
        <pc:picChg chg="add mod">
          <ac:chgData name="Mike Bakker" userId="84a62e2b-2bc6-430c-bdf6-402c7e3b53f4" providerId="ADAL" clId="{541538B8-6FCF-481D-8BDB-6EC0EF2DA6F2}" dt="2025-11-10T18:23:13.189" v="4755" actId="14100"/>
          <ac:picMkLst>
            <pc:docMk/>
            <pc:sldMk cId="2042786235" sldId="268"/>
            <ac:picMk id="9" creationId="{DECA31FC-1C60-5B50-87AD-480FE66659C7}"/>
          </ac:picMkLst>
        </pc:picChg>
        <pc:picChg chg="add mod">
          <ac:chgData name="Mike Bakker" userId="84a62e2b-2bc6-430c-bdf6-402c7e3b53f4" providerId="ADAL" clId="{541538B8-6FCF-481D-8BDB-6EC0EF2DA6F2}" dt="2025-11-13T16:18:42.907" v="5432" actId="14100"/>
          <ac:picMkLst>
            <pc:docMk/>
            <pc:sldMk cId="2042786235" sldId="268"/>
            <ac:picMk id="11" creationId="{49A88690-62B2-962B-00C2-FF268027EB24}"/>
          </ac:picMkLst>
        </pc:picChg>
      </pc:sldChg>
      <pc:sldChg chg="modNotes">
        <pc:chgData name="Mike Bakker" userId="84a62e2b-2bc6-430c-bdf6-402c7e3b53f4" providerId="ADAL" clId="{541538B8-6FCF-481D-8BDB-6EC0EF2DA6F2}" dt="2025-11-13T16:48:21.179" v="5912"/>
        <pc:sldMkLst>
          <pc:docMk/>
          <pc:sldMk cId="0" sldId="274"/>
        </pc:sldMkLst>
      </pc:sldChg>
      <pc:sldChg chg="modNotes">
        <pc:chgData name="Mike Bakker" userId="84a62e2b-2bc6-430c-bdf6-402c7e3b53f4" providerId="ADAL" clId="{541538B8-6FCF-481D-8BDB-6EC0EF2DA6F2}" dt="2025-11-13T16:48:21.179" v="5912"/>
        <pc:sldMkLst>
          <pc:docMk/>
          <pc:sldMk cId="0" sldId="277"/>
        </pc:sldMkLst>
      </pc:sldChg>
      <pc:sldChg chg="modNotes">
        <pc:chgData name="Mike Bakker" userId="84a62e2b-2bc6-430c-bdf6-402c7e3b53f4" providerId="ADAL" clId="{541538B8-6FCF-481D-8BDB-6EC0EF2DA6F2}" dt="2025-11-13T16:48:21.179" v="5912"/>
        <pc:sldMkLst>
          <pc:docMk/>
          <pc:sldMk cId="2643202185" sldId="280"/>
        </pc:sldMkLst>
      </pc:sldChg>
      <pc:sldChg chg="modNotes">
        <pc:chgData name="Mike Bakker" userId="84a62e2b-2bc6-430c-bdf6-402c7e3b53f4" providerId="ADAL" clId="{541538B8-6FCF-481D-8BDB-6EC0EF2DA6F2}" dt="2025-11-13T16:48:21.179" v="5912"/>
        <pc:sldMkLst>
          <pc:docMk/>
          <pc:sldMk cId="1577621984" sldId="284"/>
        </pc:sldMkLst>
      </pc:sldChg>
      <pc:sldChg chg="modNotes">
        <pc:chgData name="Mike Bakker" userId="84a62e2b-2bc6-430c-bdf6-402c7e3b53f4" providerId="ADAL" clId="{541538B8-6FCF-481D-8BDB-6EC0EF2DA6F2}" dt="2025-11-13T16:48:21.179" v="5912"/>
        <pc:sldMkLst>
          <pc:docMk/>
          <pc:sldMk cId="1279441945" sldId="285"/>
        </pc:sldMkLst>
      </pc:sldChg>
      <pc:sldChg chg="modNotes">
        <pc:chgData name="Mike Bakker" userId="84a62e2b-2bc6-430c-bdf6-402c7e3b53f4" providerId="ADAL" clId="{541538B8-6FCF-481D-8BDB-6EC0EF2DA6F2}" dt="2025-11-13T16:48:21.179" v="5912"/>
        <pc:sldMkLst>
          <pc:docMk/>
          <pc:sldMk cId="3835676606" sldId="286"/>
        </pc:sldMkLst>
      </pc:sldChg>
      <pc:sldChg chg="modNotes">
        <pc:chgData name="Mike Bakker" userId="84a62e2b-2bc6-430c-bdf6-402c7e3b53f4" providerId="ADAL" clId="{541538B8-6FCF-481D-8BDB-6EC0EF2DA6F2}" dt="2025-11-13T16:48:21.179" v="5912"/>
        <pc:sldMkLst>
          <pc:docMk/>
          <pc:sldMk cId="1788638219" sldId="287"/>
        </pc:sldMkLst>
      </pc:sldChg>
      <pc:sldChg chg="modNotes">
        <pc:chgData name="Mike Bakker" userId="84a62e2b-2bc6-430c-bdf6-402c7e3b53f4" providerId="ADAL" clId="{541538B8-6FCF-481D-8BDB-6EC0EF2DA6F2}" dt="2025-11-13T16:48:21.179" v="5912"/>
        <pc:sldMkLst>
          <pc:docMk/>
          <pc:sldMk cId="1517055369" sldId="288"/>
        </pc:sldMkLst>
      </pc:sldChg>
      <pc:sldChg chg="modNotes">
        <pc:chgData name="Mike Bakker" userId="84a62e2b-2bc6-430c-bdf6-402c7e3b53f4" providerId="ADAL" clId="{541538B8-6FCF-481D-8BDB-6EC0EF2DA6F2}" dt="2025-11-13T16:48:21.179" v="5912"/>
        <pc:sldMkLst>
          <pc:docMk/>
          <pc:sldMk cId="1624551689" sldId="294"/>
        </pc:sldMkLst>
      </pc:sldChg>
      <pc:sldChg chg="modNotes">
        <pc:chgData name="Mike Bakker" userId="84a62e2b-2bc6-430c-bdf6-402c7e3b53f4" providerId="ADAL" clId="{541538B8-6FCF-481D-8BDB-6EC0EF2DA6F2}" dt="2025-11-13T16:48:21.179" v="5912"/>
        <pc:sldMkLst>
          <pc:docMk/>
          <pc:sldMk cId="3961010712" sldId="295"/>
        </pc:sldMkLst>
      </pc:sldChg>
      <pc:sldChg chg="modNotes">
        <pc:chgData name="Mike Bakker" userId="84a62e2b-2bc6-430c-bdf6-402c7e3b53f4" providerId="ADAL" clId="{541538B8-6FCF-481D-8BDB-6EC0EF2DA6F2}" dt="2025-11-13T16:48:21.179" v="5912"/>
        <pc:sldMkLst>
          <pc:docMk/>
          <pc:sldMk cId="1038611436" sldId="297"/>
        </pc:sldMkLst>
      </pc:sldChg>
      <pc:sldChg chg="modNotes">
        <pc:chgData name="Mike Bakker" userId="84a62e2b-2bc6-430c-bdf6-402c7e3b53f4" providerId="ADAL" clId="{541538B8-6FCF-481D-8BDB-6EC0EF2DA6F2}" dt="2025-11-13T16:48:21.179" v="5912"/>
        <pc:sldMkLst>
          <pc:docMk/>
          <pc:sldMk cId="3885297807" sldId="299"/>
        </pc:sldMkLst>
      </pc:sldChg>
      <pc:sldChg chg="modNotes">
        <pc:chgData name="Mike Bakker" userId="84a62e2b-2bc6-430c-bdf6-402c7e3b53f4" providerId="ADAL" clId="{541538B8-6FCF-481D-8BDB-6EC0EF2DA6F2}" dt="2025-11-13T16:48:21.179" v="5912"/>
        <pc:sldMkLst>
          <pc:docMk/>
          <pc:sldMk cId="3034492077" sldId="300"/>
        </pc:sldMkLst>
      </pc:sldChg>
      <pc:sldChg chg="modNotes">
        <pc:chgData name="Mike Bakker" userId="84a62e2b-2bc6-430c-bdf6-402c7e3b53f4" providerId="ADAL" clId="{541538B8-6FCF-481D-8BDB-6EC0EF2DA6F2}" dt="2025-11-13T16:48:21.179" v="5912"/>
        <pc:sldMkLst>
          <pc:docMk/>
          <pc:sldMk cId="2373312424" sldId="302"/>
        </pc:sldMkLst>
      </pc:sldChg>
      <pc:sldChg chg="modNotes">
        <pc:chgData name="Mike Bakker" userId="84a62e2b-2bc6-430c-bdf6-402c7e3b53f4" providerId="ADAL" clId="{541538B8-6FCF-481D-8BDB-6EC0EF2DA6F2}" dt="2025-11-13T16:48:21.179" v="5912"/>
        <pc:sldMkLst>
          <pc:docMk/>
          <pc:sldMk cId="3321227827" sldId="303"/>
        </pc:sldMkLst>
      </pc:sldChg>
      <pc:sldChg chg="add">
        <pc:chgData name="Mike Bakker" userId="84a62e2b-2bc6-430c-bdf6-402c7e3b53f4" providerId="ADAL" clId="{541538B8-6FCF-481D-8BDB-6EC0EF2DA6F2}" dt="2025-11-13T16:23:36.288" v="5459" actId="2890"/>
        <pc:sldMkLst>
          <pc:docMk/>
          <pc:sldMk cId="3250231900" sldId="306"/>
        </pc:sldMkLst>
      </pc:sldChg>
      <pc:sldChg chg="modSp add mod ord">
        <pc:chgData name="Mike Bakker" userId="84a62e2b-2bc6-430c-bdf6-402c7e3b53f4" providerId="ADAL" clId="{541538B8-6FCF-481D-8BDB-6EC0EF2DA6F2}" dt="2025-11-13T16:27:38.220" v="5670" actId="20577"/>
        <pc:sldMkLst>
          <pc:docMk/>
          <pc:sldMk cId="2303003330" sldId="307"/>
        </pc:sldMkLst>
        <pc:spChg chg="mod">
          <ac:chgData name="Mike Bakker" userId="84a62e2b-2bc6-430c-bdf6-402c7e3b53f4" providerId="ADAL" clId="{541538B8-6FCF-481D-8BDB-6EC0EF2DA6F2}" dt="2025-11-13T16:27:38.220" v="5670" actId="20577"/>
          <ac:spMkLst>
            <pc:docMk/>
            <pc:sldMk cId="2303003330" sldId="307"/>
            <ac:spMk id="2" creationId="{3E86F956-CD2A-2C28-4033-B99E3EB9DAF0}"/>
          </ac:spMkLst>
        </pc:spChg>
        <pc:spChg chg="mod">
          <ac:chgData name="Mike Bakker" userId="84a62e2b-2bc6-430c-bdf6-402c7e3b53f4" providerId="ADAL" clId="{541538B8-6FCF-481D-8BDB-6EC0EF2DA6F2}" dt="2025-11-13T16:27:19.398" v="5664" actId="14100"/>
          <ac:spMkLst>
            <pc:docMk/>
            <pc:sldMk cId="2303003330" sldId="307"/>
            <ac:spMk id="5" creationId="{ADF84AF4-1CAB-2170-878A-D5DF648ADD60}"/>
          </ac:spMkLst>
        </pc:spChg>
        <pc:spChg chg="mod">
          <ac:chgData name="Mike Bakker" userId="84a62e2b-2bc6-430c-bdf6-402c7e3b53f4" providerId="ADAL" clId="{541538B8-6FCF-481D-8BDB-6EC0EF2DA6F2}" dt="2025-11-13T16:27:09.086" v="5655"/>
          <ac:spMkLst>
            <pc:docMk/>
            <pc:sldMk cId="2303003330" sldId="307"/>
            <ac:spMk id="6" creationId="{72883BBA-50FE-6E50-87E6-96190A8610F9}"/>
          </ac:spMkLst>
        </pc:spChg>
      </pc:sldChg>
      <pc:sldChg chg="modSp add mod">
        <pc:chgData name="Mike Bakker" userId="84a62e2b-2bc6-430c-bdf6-402c7e3b53f4" providerId="ADAL" clId="{541538B8-6FCF-481D-8BDB-6EC0EF2DA6F2}" dt="2025-11-13T16:35:13.235" v="5844" actId="20577"/>
        <pc:sldMkLst>
          <pc:docMk/>
          <pc:sldMk cId="325989181" sldId="308"/>
        </pc:sldMkLst>
        <pc:spChg chg="mod">
          <ac:chgData name="Mike Bakker" userId="84a62e2b-2bc6-430c-bdf6-402c7e3b53f4" providerId="ADAL" clId="{541538B8-6FCF-481D-8BDB-6EC0EF2DA6F2}" dt="2025-11-13T16:35:13.235" v="5844" actId="20577"/>
          <ac:spMkLst>
            <pc:docMk/>
            <pc:sldMk cId="325989181" sldId="308"/>
            <ac:spMk id="2" creationId="{F7735A9B-3C60-5439-E7DB-C107400B44B2}"/>
          </ac:spMkLst>
        </pc:spChg>
        <pc:spChg chg="mod">
          <ac:chgData name="Mike Bakker" userId="84a62e2b-2bc6-430c-bdf6-402c7e3b53f4" providerId="ADAL" clId="{541538B8-6FCF-481D-8BDB-6EC0EF2DA6F2}" dt="2025-11-13T16:34:38.152" v="5821" actId="20577"/>
          <ac:spMkLst>
            <pc:docMk/>
            <pc:sldMk cId="325989181" sldId="308"/>
            <ac:spMk id="3" creationId="{0FF14219-C691-0681-386A-8A5AEF6D06E2}"/>
          </ac:spMkLst>
        </pc:spChg>
      </pc:sldChg>
      <pc:sldChg chg="modSp add mod ord">
        <pc:chgData name="Mike Bakker" userId="84a62e2b-2bc6-430c-bdf6-402c7e3b53f4" providerId="ADAL" clId="{541538B8-6FCF-481D-8BDB-6EC0EF2DA6F2}" dt="2025-11-13T16:35:07.559" v="5840" actId="20577"/>
        <pc:sldMkLst>
          <pc:docMk/>
          <pc:sldMk cId="4070112998" sldId="309"/>
        </pc:sldMkLst>
        <pc:spChg chg="mod">
          <ac:chgData name="Mike Bakker" userId="84a62e2b-2bc6-430c-bdf6-402c7e3b53f4" providerId="ADAL" clId="{541538B8-6FCF-481D-8BDB-6EC0EF2DA6F2}" dt="2025-11-13T16:35:01.716" v="5836" actId="20577"/>
          <ac:spMkLst>
            <pc:docMk/>
            <pc:sldMk cId="4070112998" sldId="309"/>
            <ac:spMk id="2" creationId="{B6A1C310-5368-5273-8EC4-566DE1D133E9}"/>
          </ac:spMkLst>
        </pc:spChg>
        <pc:spChg chg="mod">
          <ac:chgData name="Mike Bakker" userId="84a62e2b-2bc6-430c-bdf6-402c7e3b53f4" providerId="ADAL" clId="{541538B8-6FCF-481D-8BDB-6EC0EF2DA6F2}" dt="2025-11-13T16:29:51.378" v="5748" actId="14100"/>
          <ac:spMkLst>
            <pc:docMk/>
            <pc:sldMk cId="4070112998" sldId="309"/>
            <ac:spMk id="5" creationId="{B06AF4F0-351B-D37D-0763-939C3FA2491B}"/>
          </ac:spMkLst>
        </pc:spChg>
        <pc:spChg chg="mod">
          <ac:chgData name="Mike Bakker" userId="84a62e2b-2bc6-430c-bdf6-402c7e3b53f4" providerId="ADAL" clId="{541538B8-6FCF-481D-8BDB-6EC0EF2DA6F2}" dt="2025-11-13T16:35:07.559" v="5840" actId="20577"/>
          <ac:spMkLst>
            <pc:docMk/>
            <pc:sldMk cId="4070112998" sldId="309"/>
            <ac:spMk id="6" creationId="{7CB8B85A-F97E-71E3-CB0E-FC6B49ACD5D4}"/>
          </ac:spMkLst>
        </pc:spChg>
      </pc:sldChg>
      <pc:sldChg chg="modSp add mod ord">
        <pc:chgData name="Mike Bakker" userId="84a62e2b-2bc6-430c-bdf6-402c7e3b53f4" providerId="ADAL" clId="{541538B8-6FCF-481D-8BDB-6EC0EF2DA6F2}" dt="2025-11-13T16:34:22.231" v="5815"/>
        <pc:sldMkLst>
          <pc:docMk/>
          <pc:sldMk cId="893071763" sldId="310"/>
        </pc:sldMkLst>
        <pc:spChg chg="mod">
          <ac:chgData name="Mike Bakker" userId="84a62e2b-2bc6-430c-bdf6-402c7e3b53f4" providerId="ADAL" clId="{541538B8-6FCF-481D-8BDB-6EC0EF2DA6F2}" dt="2025-11-13T16:32:36.839" v="5779" actId="20577"/>
          <ac:spMkLst>
            <pc:docMk/>
            <pc:sldMk cId="893071763" sldId="310"/>
            <ac:spMk id="2" creationId="{6047592E-2E2F-DAFF-D4DD-43A99662F142}"/>
          </ac:spMkLst>
        </pc:spChg>
        <pc:spChg chg="mod">
          <ac:chgData name="Mike Bakker" userId="84a62e2b-2bc6-430c-bdf6-402c7e3b53f4" providerId="ADAL" clId="{541538B8-6FCF-481D-8BDB-6EC0EF2DA6F2}" dt="2025-11-13T16:32:59.320" v="5788" actId="27636"/>
          <ac:spMkLst>
            <pc:docMk/>
            <pc:sldMk cId="893071763" sldId="310"/>
            <ac:spMk id="3" creationId="{A2C3256D-816D-920F-A294-4034577B3A57}"/>
          </ac:spMkLst>
        </pc:spChg>
      </pc:sldChg>
      <pc:sldChg chg="modSp add mod ord">
        <pc:chgData name="Mike Bakker" userId="84a62e2b-2bc6-430c-bdf6-402c7e3b53f4" providerId="ADAL" clId="{541538B8-6FCF-481D-8BDB-6EC0EF2DA6F2}" dt="2025-11-13T16:34:19.523" v="5813"/>
        <pc:sldMkLst>
          <pc:docMk/>
          <pc:sldMk cId="3870180081" sldId="311"/>
        </pc:sldMkLst>
        <pc:spChg chg="mod">
          <ac:chgData name="Mike Bakker" userId="84a62e2b-2bc6-430c-bdf6-402c7e3b53f4" providerId="ADAL" clId="{541538B8-6FCF-481D-8BDB-6EC0EF2DA6F2}" dt="2025-11-13T16:33:09.573" v="5793" actId="20577"/>
          <ac:spMkLst>
            <pc:docMk/>
            <pc:sldMk cId="3870180081" sldId="311"/>
            <ac:spMk id="2" creationId="{248BBB97-2C81-F62A-35FE-24933A72D5F1}"/>
          </ac:spMkLst>
        </pc:spChg>
        <pc:spChg chg="mod">
          <ac:chgData name="Mike Bakker" userId="84a62e2b-2bc6-430c-bdf6-402c7e3b53f4" providerId="ADAL" clId="{541538B8-6FCF-481D-8BDB-6EC0EF2DA6F2}" dt="2025-11-13T16:33:14.913" v="5801" actId="20577"/>
          <ac:spMkLst>
            <pc:docMk/>
            <pc:sldMk cId="3870180081" sldId="311"/>
            <ac:spMk id="5" creationId="{B3205E45-52BE-5B7E-DDBD-E1A73E51B772}"/>
          </ac:spMkLst>
        </pc:spChg>
        <pc:spChg chg="mod">
          <ac:chgData name="Mike Bakker" userId="84a62e2b-2bc6-430c-bdf6-402c7e3b53f4" providerId="ADAL" clId="{541538B8-6FCF-481D-8BDB-6EC0EF2DA6F2}" dt="2025-11-13T16:33:32.402" v="5802"/>
          <ac:spMkLst>
            <pc:docMk/>
            <pc:sldMk cId="3870180081" sldId="311"/>
            <ac:spMk id="6" creationId="{F6DCFA70-D616-42BF-0A03-6365AFF1CDF6}"/>
          </ac:spMkLst>
        </pc:spChg>
      </pc:sldChg>
    </pc:docChg>
  </pc:docChgLst>
  <pc:docChgLst>
    <pc:chgData name="Rik Zwaanswijk" userId="S::rzwaanswijk@rscollege.nl::50b74536-e889-418e-a7a0-661eb751e37b" providerId="AD" clId="Web-{4B138495-0555-8EA0-8C03-CD10994E8B28}"/>
    <pc:docChg chg="addSld delSld modSld sldOrd">
      <pc:chgData name="Rik Zwaanswijk" userId="S::rzwaanswijk@rscollege.nl::50b74536-e889-418e-a7a0-661eb751e37b" providerId="AD" clId="Web-{4B138495-0555-8EA0-8C03-CD10994E8B28}" dt="2025-11-12T15:13:33.276" v="165" actId="20577"/>
      <pc:docMkLst>
        <pc:docMk/>
      </pc:docMkLst>
      <pc:sldChg chg="modSp del">
        <pc:chgData name="Rik Zwaanswijk" userId="S::rzwaanswijk@rscollege.nl::50b74536-e889-418e-a7a0-661eb751e37b" providerId="AD" clId="Web-{4B138495-0555-8EA0-8C03-CD10994E8B28}" dt="2025-11-12T15:08:01.047" v="113"/>
        <pc:sldMkLst>
          <pc:docMk/>
          <pc:sldMk cId="1140071177" sldId="267"/>
        </pc:sldMkLst>
        <pc:spChg chg="mod">
          <ac:chgData name="Rik Zwaanswijk" userId="S::rzwaanswijk@rscollege.nl::50b74536-e889-418e-a7a0-661eb751e37b" providerId="AD" clId="Web-{4B138495-0555-8EA0-8C03-CD10994E8B28}" dt="2025-11-12T15:07:07.622" v="73" actId="20577"/>
          <ac:spMkLst>
            <pc:docMk/>
            <pc:sldMk cId="1140071177" sldId="267"/>
            <ac:spMk id="3" creationId="{7C2608FE-A18E-793F-56DC-F4FA3E388388}"/>
          </ac:spMkLst>
        </pc:spChg>
      </pc:sldChg>
      <pc:sldChg chg="modSp">
        <pc:chgData name="Rik Zwaanswijk" userId="S::rzwaanswijk@rscollege.nl::50b74536-e889-418e-a7a0-661eb751e37b" providerId="AD" clId="Web-{4B138495-0555-8EA0-8C03-CD10994E8B28}" dt="2025-11-12T08:31:11.103" v="23" actId="20577"/>
        <pc:sldMkLst>
          <pc:docMk/>
          <pc:sldMk cId="2643202185" sldId="280"/>
        </pc:sldMkLst>
        <pc:spChg chg="mod">
          <ac:chgData name="Rik Zwaanswijk" userId="S::rzwaanswijk@rscollege.nl::50b74536-e889-418e-a7a0-661eb751e37b" providerId="AD" clId="Web-{4B138495-0555-8EA0-8C03-CD10994E8B28}" dt="2025-11-12T08:31:11.103" v="23" actId="20577"/>
          <ac:spMkLst>
            <pc:docMk/>
            <pc:sldMk cId="2643202185" sldId="280"/>
            <ac:spMk id="253" creationId="{00000000-0000-0000-0000-000000000000}"/>
          </ac:spMkLst>
        </pc:spChg>
      </pc:sldChg>
      <pc:sldChg chg="modSp">
        <pc:chgData name="Rik Zwaanswijk" userId="S::rzwaanswijk@rscollege.nl::50b74536-e889-418e-a7a0-661eb751e37b" providerId="AD" clId="Web-{4B138495-0555-8EA0-8C03-CD10994E8B28}" dt="2025-11-12T15:08:55.252" v="132" actId="20577"/>
        <pc:sldMkLst>
          <pc:docMk/>
          <pc:sldMk cId="1279441945" sldId="285"/>
        </pc:sldMkLst>
        <pc:spChg chg="mod">
          <ac:chgData name="Rik Zwaanswijk" userId="S::rzwaanswijk@rscollege.nl::50b74536-e889-418e-a7a0-661eb751e37b" providerId="AD" clId="Web-{4B138495-0555-8EA0-8C03-CD10994E8B28}" dt="2025-11-12T15:08:55.252" v="132" actId="20577"/>
          <ac:spMkLst>
            <pc:docMk/>
            <pc:sldMk cId="1279441945" sldId="285"/>
            <ac:spMk id="192" creationId="{00000000-0000-0000-0000-000000000000}"/>
          </ac:spMkLst>
        </pc:spChg>
      </pc:sldChg>
      <pc:sldChg chg="modSp">
        <pc:chgData name="Rik Zwaanswijk" userId="S::rzwaanswijk@rscollege.nl::50b74536-e889-418e-a7a0-661eb751e37b" providerId="AD" clId="Web-{4B138495-0555-8EA0-8C03-CD10994E8B28}" dt="2025-11-12T15:13:33.276" v="165" actId="20577"/>
        <pc:sldMkLst>
          <pc:docMk/>
          <pc:sldMk cId="1517055369" sldId="288"/>
        </pc:sldMkLst>
        <pc:spChg chg="mod">
          <ac:chgData name="Rik Zwaanswijk" userId="S::rzwaanswijk@rscollege.nl::50b74536-e889-418e-a7a0-661eb751e37b" providerId="AD" clId="Web-{4B138495-0555-8EA0-8C03-CD10994E8B28}" dt="2025-11-12T15:13:33.276" v="165" actId="20577"/>
          <ac:spMkLst>
            <pc:docMk/>
            <pc:sldMk cId="1517055369" sldId="288"/>
            <ac:spMk id="252" creationId="{00000000-0000-0000-0000-000000000000}"/>
          </ac:spMkLst>
        </pc:spChg>
      </pc:sldChg>
      <pc:sldChg chg="del">
        <pc:chgData name="Rik Zwaanswijk" userId="S::rzwaanswijk@rscollege.nl::50b74536-e889-418e-a7a0-661eb751e37b" providerId="AD" clId="Web-{4B138495-0555-8EA0-8C03-CD10994E8B28}" dt="2025-11-12T15:06:22.416" v="71"/>
        <pc:sldMkLst>
          <pc:docMk/>
          <pc:sldMk cId="634619178" sldId="292"/>
        </pc:sldMkLst>
      </pc:sldChg>
      <pc:sldChg chg="modSp">
        <pc:chgData name="Rik Zwaanswijk" userId="S::rzwaanswijk@rscollege.nl::50b74536-e889-418e-a7a0-661eb751e37b" providerId="AD" clId="Web-{4B138495-0555-8EA0-8C03-CD10994E8B28}" dt="2025-11-12T15:09:47.676" v="154" actId="20577"/>
        <pc:sldMkLst>
          <pc:docMk/>
          <pc:sldMk cId="2373312424" sldId="302"/>
        </pc:sldMkLst>
        <pc:spChg chg="mod">
          <ac:chgData name="Rik Zwaanswijk" userId="S::rzwaanswijk@rscollege.nl::50b74536-e889-418e-a7a0-661eb751e37b" providerId="AD" clId="Web-{4B138495-0555-8EA0-8C03-CD10994E8B28}" dt="2025-11-12T15:09:47.676" v="154" actId="20577"/>
          <ac:spMkLst>
            <pc:docMk/>
            <pc:sldMk cId="2373312424" sldId="302"/>
            <ac:spMk id="252" creationId="{00000000-0000-0000-0000-000000000000}"/>
          </ac:spMkLst>
        </pc:spChg>
      </pc:sldChg>
      <pc:sldChg chg="modSp new ord">
        <pc:chgData name="Rik Zwaanswijk" userId="S::rzwaanswijk@rscollege.nl::50b74536-e889-418e-a7a0-661eb751e37b" providerId="AD" clId="Web-{4B138495-0555-8EA0-8C03-CD10994E8B28}" dt="2025-11-12T15:08:42.189" v="131"/>
        <pc:sldMkLst>
          <pc:docMk/>
          <pc:sldMk cId="3462742981" sldId="305"/>
        </pc:sldMkLst>
        <pc:spChg chg="mod">
          <ac:chgData name="Rik Zwaanswijk" userId="S::rzwaanswijk@rscollege.nl::50b74536-e889-418e-a7a0-661eb751e37b" providerId="AD" clId="Web-{4B138495-0555-8EA0-8C03-CD10994E8B28}" dt="2025-11-12T15:08:26.689" v="121" actId="20577"/>
          <ac:spMkLst>
            <pc:docMk/>
            <pc:sldMk cId="3462742981" sldId="305"/>
            <ac:spMk id="2" creationId="{5291DFB0-DCE6-88E0-828D-B0C3DC9275BB}"/>
          </ac:spMkLst>
        </pc:spChg>
        <pc:spChg chg="mod">
          <ac:chgData name="Rik Zwaanswijk" userId="S::rzwaanswijk@rscollege.nl::50b74536-e889-418e-a7a0-661eb751e37b" providerId="AD" clId="Web-{4B138495-0555-8EA0-8C03-CD10994E8B28}" dt="2025-11-12T15:08:40.799" v="130" actId="20577"/>
          <ac:spMkLst>
            <pc:docMk/>
            <pc:sldMk cId="3462742981" sldId="305"/>
            <ac:spMk id="3" creationId="{A766015B-C184-978D-463F-6CD754368CD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69A4E95-866D-472F-ADE7-7C6C7513F91F}" type="datetimeFigureOut">
              <a:t>13-11-2025</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C5D2C10-5B00-4A06-B4BA-1FB5FC3765ED}" type="slidenum">
              <a:t>‹nr.›</a:t>
            </a:fld>
            <a:endParaRPr lang="en-US"/>
          </a:p>
        </p:txBody>
      </p:sp>
    </p:spTree>
    <p:extLst>
      <p:ext uri="{BB962C8B-B14F-4D97-AF65-F5344CB8AC3E}">
        <p14:creationId xmlns:p14="http://schemas.microsoft.com/office/powerpoint/2010/main" val="781075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0:notes"/>
          <p:cNvSpPr>
            <a:spLocks noGrp="1" noRot="1" noChangeAspect="1"/>
          </p:cNvSpPr>
          <p:nvPr>
            <p:ph type="sldImg" idx="2"/>
          </p:nvPr>
        </p:nvSpPr>
        <p:spPr>
          <a:xfrm>
            <a:off x="-223838" y="808038"/>
            <a:ext cx="7185026" cy="40417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10:notes"/>
          <p:cNvSpPr txBox="1">
            <a:spLocks noGrp="1"/>
          </p:cNvSpPr>
          <p:nvPr>
            <p:ph type="body" idx="1"/>
          </p:nvPr>
        </p:nvSpPr>
        <p:spPr>
          <a:xfrm>
            <a:off x="673788" y="5118725"/>
            <a:ext cx="5390305" cy="484931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nl-NL" b="1"/>
              <a:t>yvette</a:t>
            </a:r>
            <a:endParaRPr b="1"/>
          </a:p>
          <a:p>
            <a:pPr marL="0" lvl="0" indent="0" algn="l" rtl="0">
              <a:spcBef>
                <a:spcPts val="0"/>
              </a:spcBef>
              <a:spcAft>
                <a:spcPts val="0"/>
              </a:spcAft>
              <a:buClr>
                <a:schemeClr val="dk1"/>
              </a:buClr>
              <a:buSzPts val="1200"/>
              <a:buFont typeface="Calibri"/>
              <a:buNone/>
            </a:pPr>
            <a:r>
              <a:rPr lang="nl-NL" b="1"/>
              <a:t>het vwo traject bestaat naast de verschillende profielvakken, ook uit:</a:t>
            </a:r>
            <a:endParaRPr b="1"/>
          </a:p>
          <a:p>
            <a:pPr marL="0" lvl="0" indent="0" algn="l" rtl="0">
              <a:spcBef>
                <a:spcPts val="0"/>
              </a:spcBef>
              <a:spcAft>
                <a:spcPts val="0"/>
              </a:spcAft>
              <a:buClr>
                <a:schemeClr val="dk1"/>
              </a:buClr>
              <a:buSzPts val="1200"/>
              <a:buFont typeface="Calibri"/>
              <a:buNone/>
            </a:pPr>
            <a:endParaRPr b="1"/>
          </a:p>
          <a:p>
            <a:pPr marL="0" lvl="0" indent="0" algn="l" rtl="0">
              <a:spcBef>
                <a:spcPts val="0"/>
              </a:spcBef>
              <a:spcAft>
                <a:spcPts val="0"/>
              </a:spcAft>
              <a:buClr>
                <a:schemeClr val="dk1"/>
              </a:buClr>
              <a:buSzPts val="1200"/>
              <a:buFont typeface="Calibri"/>
              <a:buNone/>
            </a:pPr>
            <a:endParaRPr b="1"/>
          </a:p>
        </p:txBody>
      </p:sp>
    </p:spTree>
    <p:extLst>
      <p:ext uri="{BB962C8B-B14F-4D97-AF65-F5344CB8AC3E}">
        <p14:creationId xmlns:p14="http://schemas.microsoft.com/office/powerpoint/2010/main" val="3128338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1867412832c_1_80:notes"/>
          <p:cNvSpPr>
            <a:spLocks noGrp="1" noRot="1" noChangeAspect="1"/>
          </p:cNvSpPr>
          <p:nvPr>
            <p:ph type="sldImg" idx="2"/>
          </p:nvPr>
        </p:nvSpPr>
        <p:spPr>
          <a:xfrm>
            <a:off x="-223838" y="808038"/>
            <a:ext cx="7185026" cy="40417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g1867412832c_1_80:notes"/>
          <p:cNvSpPr txBox="1">
            <a:spLocks noGrp="1"/>
          </p:cNvSpPr>
          <p:nvPr>
            <p:ph type="body" idx="1"/>
          </p:nvPr>
        </p:nvSpPr>
        <p:spPr>
          <a:xfrm>
            <a:off x="673788" y="5118725"/>
            <a:ext cx="5390305" cy="4849318"/>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nl-NL"/>
              <a:t>Yvette</a:t>
            </a:r>
            <a:endParaRPr/>
          </a:p>
          <a:p>
            <a:pPr marL="0" lvl="0" indent="0" algn="l" rtl="0">
              <a:lnSpc>
                <a:spcPct val="115000"/>
              </a:lnSpc>
              <a:spcBef>
                <a:spcPts val="1200"/>
              </a:spcBef>
              <a:spcAft>
                <a:spcPts val="0"/>
              </a:spcAft>
              <a:buClr>
                <a:schemeClr val="dk1"/>
              </a:buClr>
              <a:buSzPts val="1100"/>
              <a:buFont typeface="Arial"/>
              <a:buNone/>
            </a:pPr>
            <a:r>
              <a:rPr lang="nl-NL"/>
              <a:t>10VK of 10V: school besluit over vwo passend is.</a:t>
            </a:r>
            <a:endParaRPr/>
          </a:p>
          <a:p>
            <a:pPr marL="0" lvl="0" indent="0" algn="l" rtl="0">
              <a:lnSpc>
                <a:spcPct val="115000"/>
              </a:lnSpc>
              <a:spcBef>
                <a:spcPts val="1200"/>
              </a:spcBef>
              <a:spcAft>
                <a:spcPts val="0"/>
              </a:spcAft>
              <a:buNone/>
            </a:pPr>
            <a:r>
              <a:rPr lang="nl-NL"/>
              <a:t>10VK of 4H? School spreekt een advies uit, leerling mag besluiten.</a:t>
            </a:r>
            <a:endParaRPr/>
          </a:p>
          <a:p>
            <a:pPr marL="0" lvl="0" indent="0" algn="l" rtl="0">
              <a:lnSpc>
                <a:spcPct val="115000"/>
              </a:lnSpc>
              <a:spcBef>
                <a:spcPts val="1200"/>
              </a:spcBef>
              <a:spcAft>
                <a:spcPts val="0"/>
              </a:spcAft>
              <a:buNone/>
            </a:pPr>
            <a:endParaRPr/>
          </a:p>
        </p:txBody>
      </p:sp>
    </p:spTree>
    <p:extLst>
      <p:ext uri="{BB962C8B-B14F-4D97-AF65-F5344CB8AC3E}">
        <p14:creationId xmlns:p14="http://schemas.microsoft.com/office/powerpoint/2010/main" val="4002607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1867412832c_1_80:notes"/>
          <p:cNvSpPr>
            <a:spLocks noGrp="1" noRot="1" noChangeAspect="1"/>
          </p:cNvSpPr>
          <p:nvPr>
            <p:ph type="sldImg" idx="2"/>
          </p:nvPr>
        </p:nvSpPr>
        <p:spPr>
          <a:xfrm>
            <a:off x="-223838" y="808038"/>
            <a:ext cx="7185026" cy="40417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g1867412832c_1_80:notes"/>
          <p:cNvSpPr txBox="1">
            <a:spLocks noGrp="1"/>
          </p:cNvSpPr>
          <p:nvPr>
            <p:ph type="body" idx="1"/>
          </p:nvPr>
        </p:nvSpPr>
        <p:spPr>
          <a:xfrm>
            <a:off x="673788" y="5118725"/>
            <a:ext cx="5390305" cy="4849318"/>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nl-NL"/>
              <a:t>Yvette</a:t>
            </a:r>
            <a:endParaRPr/>
          </a:p>
          <a:p>
            <a:pPr marL="0" lvl="0" indent="0" algn="l" rtl="0">
              <a:lnSpc>
                <a:spcPct val="115000"/>
              </a:lnSpc>
              <a:spcBef>
                <a:spcPts val="1200"/>
              </a:spcBef>
              <a:spcAft>
                <a:spcPts val="0"/>
              </a:spcAft>
              <a:buClr>
                <a:schemeClr val="dk1"/>
              </a:buClr>
              <a:buSzPts val="1100"/>
              <a:buFont typeface="Arial"/>
              <a:buNone/>
            </a:pPr>
            <a:r>
              <a:rPr lang="nl-NL"/>
              <a:t>10VK of 10V: school besluit over vwo passend is.</a:t>
            </a:r>
            <a:endParaRPr/>
          </a:p>
          <a:p>
            <a:pPr marL="0" lvl="0" indent="0" algn="l" rtl="0">
              <a:lnSpc>
                <a:spcPct val="115000"/>
              </a:lnSpc>
              <a:spcBef>
                <a:spcPts val="1200"/>
              </a:spcBef>
              <a:spcAft>
                <a:spcPts val="0"/>
              </a:spcAft>
              <a:buNone/>
            </a:pPr>
            <a:r>
              <a:rPr lang="nl-NL"/>
              <a:t>10VK of 4H? School spreekt een advies uit, leerling mag besluiten.</a:t>
            </a:r>
            <a:endParaRPr/>
          </a:p>
          <a:p>
            <a:pPr marL="0" lvl="0" indent="0" algn="l" rtl="0">
              <a:lnSpc>
                <a:spcPct val="115000"/>
              </a:lnSpc>
              <a:spcBef>
                <a:spcPts val="1200"/>
              </a:spcBef>
              <a:spcAft>
                <a:spcPts val="0"/>
              </a:spcAft>
              <a:buNone/>
            </a:pPr>
            <a:endParaRPr/>
          </a:p>
        </p:txBody>
      </p:sp>
    </p:spTree>
    <p:extLst>
      <p:ext uri="{BB962C8B-B14F-4D97-AF65-F5344CB8AC3E}">
        <p14:creationId xmlns:p14="http://schemas.microsoft.com/office/powerpoint/2010/main" val="385840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1867412832c_1_80:notes"/>
          <p:cNvSpPr>
            <a:spLocks noGrp="1" noRot="1" noChangeAspect="1"/>
          </p:cNvSpPr>
          <p:nvPr>
            <p:ph type="sldImg" idx="2"/>
          </p:nvPr>
        </p:nvSpPr>
        <p:spPr>
          <a:xfrm>
            <a:off x="-223838" y="808038"/>
            <a:ext cx="7185026" cy="40417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g1867412832c_1_80:notes"/>
          <p:cNvSpPr txBox="1">
            <a:spLocks noGrp="1"/>
          </p:cNvSpPr>
          <p:nvPr>
            <p:ph type="body" idx="1"/>
          </p:nvPr>
        </p:nvSpPr>
        <p:spPr>
          <a:xfrm>
            <a:off x="673788" y="5118725"/>
            <a:ext cx="5390305" cy="4849318"/>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nl-NL"/>
              <a:t>Yvette</a:t>
            </a:r>
            <a:endParaRPr/>
          </a:p>
          <a:p>
            <a:pPr marL="0" lvl="0" indent="0" algn="l" rtl="0">
              <a:lnSpc>
                <a:spcPct val="115000"/>
              </a:lnSpc>
              <a:spcBef>
                <a:spcPts val="1200"/>
              </a:spcBef>
              <a:spcAft>
                <a:spcPts val="0"/>
              </a:spcAft>
              <a:buClr>
                <a:schemeClr val="dk1"/>
              </a:buClr>
              <a:buSzPts val="1100"/>
              <a:buFont typeface="Arial"/>
              <a:buNone/>
            </a:pPr>
            <a:r>
              <a:rPr lang="nl-NL"/>
              <a:t>10VK of 10V: school besluit over vwo passend is.</a:t>
            </a:r>
            <a:endParaRPr/>
          </a:p>
          <a:p>
            <a:pPr marL="0" lvl="0" indent="0" algn="l" rtl="0">
              <a:lnSpc>
                <a:spcPct val="115000"/>
              </a:lnSpc>
              <a:spcBef>
                <a:spcPts val="1200"/>
              </a:spcBef>
              <a:spcAft>
                <a:spcPts val="0"/>
              </a:spcAft>
              <a:buNone/>
            </a:pPr>
            <a:r>
              <a:rPr lang="nl-NL"/>
              <a:t>10VK of 4H? School spreekt een advies uit, leerling mag besluiten.</a:t>
            </a:r>
            <a:endParaRPr/>
          </a:p>
          <a:p>
            <a:pPr marL="0" lvl="0" indent="0" algn="l" rtl="0">
              <a:lnSpc>
                <a:spcPct val="115000"/>
              </a:lnSpc>
              <a:spcBef>
                <a:spcPts val="1200"/>
              </a:spcBef>
              <a:spcAft>
                <a:spcPts val="0"/>
              </a:spcAft>
              <a:buNone/>
            </a:pPr>
            <a:endParaRPr/>
          </a:p>
        </p:txBody>
      </p:sp>
    </p:spTree>
    <p:extLst>
      <p:ext uri="{BB962C8B-B14F-4D97-AF65-F5344CB8AC3E}">
        <p14:creationId xmlns:p14="http://schemas.microsoft.com/office/powerpoint/2010/main" val="3984201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1867412832c_1_80:notes"/>
          <p:cNvSpPr>
            <a:spLocks noGrp="1" noRot="1" noChangeAspect="1"/>
          </p:cNvSpPr>
          <p:nvPr>
            <p:ph type="sldImg" idx="2"/>
          </p:nvPr>
        </p:nvSpPr>
        <p:spPr>
          <a:xfrm>
            <a:off x="-223838" y="808038"/>
            <a:ext cx="7185026" cy="40417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g1867412832c_1_80:notes"/>
          <p:cNvSpPr txBox="1">
            <a:spLocks noGrp="1"/>
          </p:cNvSpPr>
          <p:nvPr>
            <p:ph type="body" idx="1"/>
          </p:nvPr>
        </p:nvSpPr>
        <p:spPr>
          <a:xfrm>
            <a:off x="673788" y="5118725"/>
            <a:ext cx="5390305" cy="4849318"/>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nl-NL"/>
              <a:t>Yvette</a:t>
            </a:r>
            <a:endParaRPr/>
          </a:p>
          <a:p>
            <a:pPr marL="0" lvl="0" indent="0" algn="l" rtl="0">
              <a:lnSpc>
                <a:spcPct val="115000"/>
              </a:lnSpc>
              <a:spcBef>
                <a:spcPts val="1200"/>
              </a:spcBef>
              <a:spcAft>
                <a:spcPts val="0"/>
              </a:spcAft>
              <a:buClr>
                <a:schemeClr val="dk1"/>
              </a:buClr>
              <a:buSzPts val="1100"/>
              <a:buFont typeface="Arial"/>
              <a:buNone/>
            </a:pPr>
            <a:r>
              <a:rPr lang="nl-NL"/>
              <a:t>10VK of 10V: school besluit over vwo passend is.</a:t>
            </a:r>
            <a:endParaRPr/>
          </a:p>
          <a:p>
            <a:pPr marL="0" lvl="0" indent="0" algn="l" rtl="0">
              <a:lnSpc>
                <a:spcPct val="115000"/>
              </a:lnSpc>
              <a:spcBef>
                <a:spcPts val="1200"/>
              </a:spcBef>
              <a:spcAft>
                <a:spcPts val="0"/>
              </a:spcAft>
              <a:buNone/>
            </a:pPr>
            <a:r>
              <a:rPr lang="nl-NL"/>
              <a:t>10VK of 4H? School spreekt een advies uit, leerling mag besluiten.</a:t>
            </a:r>
            <a:endParaRPr/>
          </a:p>
          <a:p>
            <a:pPr marL="0" lvl="0" indent="0" algn="l" rtl="0">
              <a:lnSpc>
                <a:spcPct val="115000"/>
              </a:lnSpc>
              <a:spcBef>
                <a:spcPts val="1200"/>
              </a:spcBef>
              <a:spcAft>
                <a:spcPts val="0"/>
              </a:spcAft>
              <a:buNone/>
            </a:pPr>
            <a:endParaRPr/>
          </a:p>
        </p:txBody>
      </p:sp>
    </p:spTree>
    <p:extLst>
      <p:ext uri="{BB962C8B-B14F-4D97-AF65-F5344CB8AC3E}">
        <p14:creationId xmlns:p14="http://schemas.microsoft.com/office/powerpoint/2010/main" val="2861926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6:notes"/>
          <p:cNvSpPr>
            <a:spLocks noGrp="1" noRot="1" noChangeAspect="1"/>
          </p:cNvSpPr>
          <p:nvPr>
            <p:ph type="sldImg" idx="2"/>
          </p:nvPr>
        </p:nvSpPr>
        <p:spPr>
          <a:xfrm>
            <a:off x="-223838" y="808038"/>
            <a:ext cx="7185026" cy="40417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16:notes"/>
          <p:cNvSpPr txBox="1">
            <a:spLocks noGrp="1"/>
          </p:cNvSpPr>
          <p:nvPr>
            <p:ph type="body" idx="1"/>
          </p:nvPr>
        </p:nvSpPr>
        <p:spPr>
          <a:xfrm>
            <a:off x="673788" y="5118725"/>
            <a:ext cx="5390305" cy="484931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nl-NL"/>
              <a:t>Holden</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6:notes"/>
          <p:cNvSpPr>
            <a:spLocks noGrp="1" noRot="1" noChangeAspect="1"/>
          </p:cNvSpPr>
          <p:nvPr>
            <p:ph type="sldImg" idx="2"/>
          </p:nvPr>
        </p:nvSpPr>
        <p:spPr>
          <a:xfrm>
            <a:off x="-223838" y="808038"/>
            <a:ext cx="7185026" cy="40417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16:notes"/>
          <p:cNvSpPr txBox="1">
            <a:spLocks noGrp="1"/>
          </p:cNvSpPr>
          <p:nvPr>
            <p:ph type="body" idx="1"/>
          </p:nvPr>
        </p:nvSpPr>
        <p:spPr>
          <a:xfrm>
            <a:off x="673788" y="5118725"/>
            <a:ext cx="5390305" cy="484931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nl-NL"/>
              <a:t>Holden</a:t>
            </a:r>
            <a:endParaRPr/>
          </a:p>
        </p:txBody>
      </p:sp>
    </p:spTree>
    <p:extLst>
      <p:ext uri="{BB962C8B-B14F-4D97-AF65-F5344CB8AC3E}">
        <p14:creationId xmlns:p14="http://schemas.microsoft.com/office/powerpoint/2010/main" val="3416418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9:notes"/>
          <p:cNvSpPr>
            <a:spLocks noGrp="1" noRot="1" noChangeAspect="1"/>
          </p:cNvSpPr>
          <p:nvPr>
            <p:ph type="sldImg" idx="2"/>
          </p:nvPr>
        </p:nvSpPr>
        <p:spPr>
          <a:xfrm>
            <a:off x="-223838" y="808038"/>
            <a:ext cx="7185026" cy="40417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9:notes"/>
          <p:cNvSpPr txBox="1">
            <a:spLocks noGrp="1"/>
          </p:cNvSpPr>
          <p:nvPr>
            <p:ph type="body" idx="1"/>
          </p:nvPr>
        </p:nvSpPr>
        <p:spPr>
          <a:xfrm>
            <a:off x="673788" y="5118725"/>
            <a:ext cx="5390305" cy="4849318"/>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nl-NL" b="1" dirty="0"/>
              <a:t>Yvette</a:t>
            </a:r>
            <a:endParaRPr b="1" dirty="0"/>
          </a:p>
          <a:p>
            <a:pPr marL="0" lvl="0" indent="0" algn="l" rtl="0">
              <a:lnSpc>
                <a:spcPct val="115000"/>
              </a:lnSpc>
              <a:spcBef>
                <a:spcPts val="0"/>
              </a:spcBef>
              <a:spcAft>
                <a:spcPts val="0"/>
              </a:spcAft>
              <a:buClr>
                <a:schemeClr val="dk1"/>
              </a:buClr>
              <a:buSzPts val="1100"/>
              <a:buFont typeface="Arial"/>
              <a:buNone/>
            </a:pPr>
            <a:r>
              <a:rPr lang="nl-NL" dirty="0"/>
              <a:t>4 profielen (2x maatschappij, 2x natuur)</a:t>
            </a:r>
            <a:endParaRPr dirty="0"/>
          </a:p>
          <a:p>
            <a:pPr marL="0" lvl="0" indent="0" algn="l" rtl="0">
              <a:lnSpc>
                <a:spcPct val="115000"/>
              </a:lnSpc>
              <a:spcBef>
                <a:spcPts val="0"/>
              </a:spcBef>
              <a:spcAft>
                <a:spcPts val="0"/>
              </a:spcAft>
              <a:buClr>
                <a:schemeClr val="dk1"/>
              </a:buClr>
              <a:buSzPts val="1100"/>
              <a:buFont typeface="Arial"/>
              <a:buNone/>
            </a:pPr>
            <a:r>
              <a:rPr lang="nl-NL" dirty="0"/>
              <a:t>ieder profiel zorgt dat je goed door kunt stromen (vaardigheden) naar de universiteit.</a:t>
            </a:r>
            <a:endParaRPr dirty="0"/>
          </a:p>
          <a:p>
            <a:pPr marL="0" lvl="0" indent="0" algn="l" rtl="0">
              <a:lnSpc>
                <a:spcPct val="115000"/>
              </a:lnSpc>
              <a:spcBef>
                <a:spcPts val="0"/>
              </a:spcBef>
              <a:spcAft>
                <a:spcPts val="0"/>
              </a:spcAft>
              <a:buClr>
                <a:schemeClr val="dk1"/>
              </a:buClr>
              <a:buSzPts val="1100"/>
              <a:buFont typeface="Arial"/>
              <a:buNone/>
            </a:pPr>
            <a:r>
              <a:rPr lang="nl-NL" dirty="0"/>
              <a:t>ieder profiel sluit aan bij een groep aan vervolgopleidingen zijn met ieder vwo diploma toelaatbaar:</a:t>
            </a:r>
            <a:endParaRPr dirty="0"/>
          </a:p>
          <a:p>
            <a:pPr marL="457200" lvl="0" indent="-317500" algn="l" rtl="0">
              <a:lnSpc>
                <a:spcPct val="115000"/>
              </a:lnSpc>
              <a:spcBef>
                <a:spcPts val="0"/>
              </a:spcBef>
              <a:spcAft>
                <a:spcPts val="0"/>
              </a:spcAft>
              <a:buSzPts val="1400"/>
              <a:buChar char="●"/>
            </a:pPr>
            <a:r>
              <a:rPr lang="nl-NL" dirty="0"/>
              <a:t>economische (wiskunde A noodzakelijk)</a:t>
            </a:r>
            <a:endParaRPr dirty="0"/>
          </a:p>
          <a:p>
            <a:pPr marL="457200" lvl="0" indent="-317500" algn="l" rtl="0">
              <a:lnSpc>
                <a:spcPct val="115000"/>
              </a:lnSpc>
              <a:spcBef>
                <a:spcPts val="0"/>
              </a:spcBef>
              <a:spcAft>
                <a:spcPts val="0"/>
              </a:spcAft>
              <a:buSzPts val="1400"/>
              <a:buChar char="●"/>
            </a:pPr>
            <a:r>
              <a:rPr lang="nl-NL" dirty="0"/>
              <a:t>gedrag en maatschappij (psychologie, </a:t>
            </a:r>
            <a:r>
              <a:rPr lang="nl-NL" dirty="0" err="1"/>
              <a:t>sciologie</a:t>
            </a:r>
            <a:r>
              <a:rPr lang="nl-NL" dirty="0"/>
              <a:t>, rechten, bestuurskunde)</a:t>
            </a:r>
            <a:endParaRPr dirty="0"/>
          </a:p>
          <a:p>
            <a:pPr marL="457200" lvl="0" indent="-317500" algn="l" rtl="0">
              <a:lnSpc>
                <a:spcPct val="115000"/>
              </a:lnSpc>
              <a:spcBef>
                <a:spcPts val="0"/>
              </a:spcBef>
              <a:spcAft>
                <a:spcPts val="0"/>
              </a:spcAft>
              <a:buSzPts val="1400"/>
              <a:buChar char="●"/>
            </a:pPr>
            <a:r>
              <a:rPr lang="nl-NL" dirty="0"/>
              <a:t>talen cultuur (</a:t>
            </a:r>
            <a:r>
              <a:rPr lang="nl-NL" dirty="0" err="1"/>
              <a:t>european</a:t>
            </a:r>
            <a:r>
              <a:rPr lang="nl-NL" dirty="0"/>
              <a:t> studies, kunstgeschiedenis, humanistiek)</a:t>
            </a:r>
            <a:endParaRPr dirty="0"/>
          </a:p>
          <a:p>
            <a:pPr marL="0" lvl="0" indent="0" algn="l" rtl="0">
              <a:lnSpc>
                <a:spcPct val="115000"/>
              </a:lnSpc>
              <a:spcBef>
                <a:spcPts val="0"/>
              </a:spcBef>
              <a:spcAft>
                <a:spcPts val="0"/>
              </a:spcAft>
              <a:buClr>
                <a:schemeClr val="dk1"/>
              </a:buClr>
              <a:buSzPts val="1100"/>
              <a:buFont typeface="Arial"/>
              <a:buNone/>
            </a:pPr>
            <a:endParaRPr dirty="0"/>
          </a:p>
          <a:p>
            <a:pPr marL="0" lvl="0" indent="0" algn="l" rtl="0">
              <a:lnSpc>
                <a:spcPct val="115000"/>
              </a:lnSpc>
              <a:spcBef>
                <a:spcPts val="0"/>
              </a:spcBef>
              <a:spcAft>
                <a:spcPts val="0"/>
              </a:spcAft>
              <a:buClr>
                <a:schemeClr val="dk1"/>
              </a:buClr>
              <a:buSzPts val="1100"/>
              <a:buFont typeface="Arial"/>
              <a:buNone/>
            </a:pPr>
            <a:r>
              <a:rPr lang="nl-NL" dirty="0"/>
              <a:t>Bij de natuurprofielen vragen de echt technische universitaire opleidingen een NT profiel (medische natuurwetenschappen, werktuigbouwkunde en vraagt ook geneeskunde een profiel met natuurkunde). Achterin de brochure zit een bijlage met overzicht. </a:t>
            </a:r>
            <a:endParaRPr dirty="0"/>
          </a:p>
          <a:p>
            <a:pPr marL="0" lvl="0" indent="0" algn="l" rtl="0">
              <a:lnSpc>
                <a:spcPct val="115000"/>
              </a:lnSpc>
              <a:spcBef>
                <a:spcPts val="0"/>
              </a:spcBef>
              <a:spcAft>
                <a:spcPts val="0"/>
              </a:spcAft>
              <a:buClr>
                <a:schemeClr val="dk1"/>
              </a:buClr>
              <a:buSzPts val="1100"/>
              <a:buFont typeface="Arial"/>
              <a:buNone/>
            </a:pPr>
            <a:r>
              <a:rPr lang="nl-NL" dirty="0"/>
              <a:t>Alle overige zijn ook toegankelijk met NG (</a:t>
            </a:r>
            <a:r>
              <a:rPr lang="nl-NL" dirty="0" err="1"/>
              <a:t>future</a:t>
            </a:r>
            <a:r>
              <a:rPr lang="nl-NL" dirty="0"/>
              <a:t> </a:t>
            </a:r>
            <a:r>
              <a:rPr lang="nl-NL" dirty="0" err="1"/>
              <a:t>planet</a:t>
            </a:r>
            <a:r>
              <a:rPr lang="nl-NL" dirty="0"/>
              <a:t> studies, AI, biotechnologie, bos en natuurbeheer)</a:t>
            </a:r>
            <a:endParaRPr dirty="0"/>
          </a:p>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1fb4617901b_1_23:notes"/>
          <p:cNvSpPr>
            <a:spLocks noGrp="1" noRot="1" noChangeAspect="1"/>
          </p:cNvSpPr>
          <p:nvPr>
            <p:ph type="sldImg" idx="2"/>
          </p:nvPr>
        </p:nvSpPr>
        <p:spPr>
          <a:xfrm>
            <a:off x="-223838" y="808038"/>
            <a:ext cx="7185026" cy="40417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g1fb4617901b_1_23:notes"/>
          <p:cNvSpPr txBox="1">
            <a:spLocks noGrp="1"/>
          </p:cNvSpPr>
          <p:nvPr>
            <p:ph type="body" idx="1"/>
          </p:nvPr>
        </p:nvSpPr>
        <p:spPr>
          <a:xfrm>
            <a:off x="673788" y="5118725"/>
            <a:ext cx="5390305" cy="4849318"/>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nl-NL" b="1"/>
              <a:t>Yvette</a:t>
            </a:r>
            <a:endParaRPr b="1"/>
          </a:p>
          <a:p>
            <a:pPr marL="0" lvl="0" indent="0" algn="l" rtl="0">
              <a:lnSpc>
                <a:spcPct val="115000"/>
              </a:lnSpc>
              <a:spcBef>
                <a:spcPts val="0"/>
              </a:spcBef>
              <a:spcAft>
                <a:spcPts val="0"/>
              </a:spcAft>
              <a:buClr>
                <a:schemeClr val="dk1"/>
              </a:buClr>
              <a:buSzPts val="1100"/>
              <a:buFont typeface="Arial"/>
              <a:buNone/>
            </a:pPr>
            <a:r>
              <a:rPr lang="nl-NL"/>
              <a:t>Na de ervaring van de 10VK klas kunnen twee routes gekozen worden: alsnog VWO dan wel HAVO+</a:t>
            </a:r>
            <a:endParaRPr/>
          </a:p>
          <a:p>
            <a:pPr marL="0" lvl="0" indent="0" algn="l" rtl="0">
              <a:lnSpc>
                <a:spcPct val="115000"/>
              </a:lnSpc>
              <a:spcBef>
                <a:spcPts val="0"/>
              </a:spcBef>
              <a:spcAft>
                <a:spcPts val="0"/>
              </a:spcAft>
              <a:buClr>
                <a:schemeClr val="dk1"/>
              </a:buClr>
              <a:buSzPts val="1100"/>
              <a:buFont typeface="Arial"/>
              <a:buNone/>
            </a:pPr>
            <a:r>
              <a:rPr lang="nl-NL"/>
              <a:t>School geeft na het tweede trimester, in de 10VK klas, een besluit aan de leerling en ouders.</a:t>
            </a:r>
            <a:endParaRPr/>
          </a:p>
          <a:p>
            <a:pPr marL="0" lvl="0" indent="0" algn="l" rtl="0">
              <a:lnSpc>
                <a:spcPct val="115000"/>
              </a:lnSpc>
              <a:spcBef>
                <a:spcPts val="0"/>
              </a:spcBef>
              <a:spcAft>
                <a:spcPts val="0"/>
              </a:spcAft>
              <a:buClr>
                <a:schemeClr val="dk1"/>
              </a:buClr>
              <a:buSzPts val="1100"/>
              <a:buFont typeface="Arial"/>
              <a:buNone/>
            </a:pPr>
            <a:r>
              <a:rPr lang="nl-NL"/>
              <a:t>VWO wanneer leerling heeft laten zien als nog deze weg aan te kunnen. </a:t>
            </a:r>
            <a:endParaRPr/>
          </a:p>
          <a:p>
            <a:pPr marL="0" lvl="0" indent="0" algn="l" rtl="0">
              <a:lnSpc>
                <a:spcPct val="115000"/>
              </a:lnSpc>
              <a:spcBef>
                <a:spcPts val="0"/>
              </a:spcBef>
              <a:spcAft>
                <a:spcPts val="0"/>
              </a:spcAft>
              <a:buClr>
                <a:schemeClr val="dk1"/>
              </a:buClr>
              <a:buSzPts val="1100"/>
              <a:buFont typeface="Arial"/>
              <a:buNone/>
            </a:pPr>
            <a:r>
              <a:rPr lang="nl-NL"/>
              <a:t>Wanneer </a:t>
            </a:r>
            <a:endParaRPr/>
          </a:p>
          <a:p>
            <a:pPr marL="0" lvl="0" indent="0" algn="l" rtl="0">
              <a:lnSpc>
                <a:spcPct val="115000"/>
              </a:lnSpc>
              <a:spcBef>
                <a:spcPts val="0"/>
              </a:spcBef>
              <a:spcAft>
                <a:spcPts val="0"/>
              </a:spcAft>
              <a:buClr>
                <a:schemeClr val="dk1"/>
              </a:buClr>
              <a:buSzPts val="1100"/>
              <a:buFont typeface="Arial"/>
              <a:buNone/>
            </a:pPr>
            <a:r>
              <a:rPr lang="nl-NL"/>
              <a:t>Na 2e trim zullen leerlingen op deze keuze voorbereid worden.</a:t>
            </a: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r>
              <a:rPr lang="nl-NL"/>
              <a:t>de uitersten zijn: </a:t>
            </a:r>
            <a:endParaRPr/>
          </a:p>
          <a:p>
            <a:pPr marL="457200" lvl="0" indent="-317500" algn="l" rtl="0">
              <a:lnSpc>
                <a:spcPct val="115000"/>
              </a:lnSpc>
              <a:spcBef>
                <a:spcPts val="0"/>
              </a:spcBef>
              <a:spcAft>
                <a:spcPts val="0"/>
              </a:spcAft>
              <a:buClr>
                <a:schemeClr val="dk1"/>
              </a:buClr>
              <a:buSzPts val="1400"/>
              <a:buAutoNum type="arabicParenR"/>
            </a:pPr>
            <a:r>
              <a:rPr lang="nl-NL"/>
              <a:t>of alles op havo niveau vervolgen, </a:t>
            </a:r>
            <a:endParaRPr/>
          </a:p>
          <a:p>
            <a:pPr marL="457200" lvl="0" indent="-317500" algn="l" rtl="0">
              <a:lnSpc>
                <a:spcPct val="115000"/>
              </a:lnSpc>
              <a:spcBef>
                <a:spcPts val="0"/>
              </a:spcBef>
              <a:spcAft>
                <a:spcPts val="0"/>
              </a:spcAft>
              <a:buClr>
                <a:schemeClr val="dk1"/>
              </a:buClr>
              <a:buSzPts val="1400"/>
              <a:buAutoNum type="arabicParenR"/>
            </a:pPr>
            <a:r>
              <a:rPr lang="nl-NL"/>
              <a:t>of alles op vwo niveau.</a:t>
            </a: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r>
              <a:rPr lang="nl-NL"/>
              <a:t>daar tussenin is het mogelijk om verschillende clusters van blokken op VWO niveau te vervolgen.</a:t>
            </a: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r>
              <a:rPr lang="nl-NL"/>
              <a:t>benoemen van verschillende clusters, let op AK in NG is altijd vwo (ervaring</a:t>
            </a: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r>
              <a:rPr lang="nl-NL"/>
              <a:t>extra vreemde taal (VWO niveau) dit kan te overwegen zijn bij hotelschool/managment</a:t>
            </a:r>
            <a:endParaRPr/>
          </a:p>
          <a:p>
            <a:pPr marL="0" lvl="0" indent="0" algn="l" rtl="0">
              <a:lnSpc>
                <a:spcPct val="115000"/>
              </a:lnSpc>
              <a:spcBef>
                <a:spcPts val="0"/>
              </a:spcBef>
              <a:spcAft>
                <a:spcPts val="0"/>
              </a:spcAft>
              <a:buClr>
                <a:schemeClr val="dk1"/>
              </a:buClr>
              <a:buSzPts val="1100"/>
              <a:buFont typeface="Arial"/>
              <a:buNone/>
            </a:pPr>
            <a:r>
              <a:rPr lang="nl-NL"/>
              <a:t>blokken milieu en techniek op vwo kan een mooie opstap zijn, zeker als de interesses en kunde </a:t>
            </a: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r>
              <a:rPr lang="nl-NL" b="1"/>
              <a:t>iedereen heeft kunstvak 1 (H/V niveau wordt in examenjaar besloten??)</a:t>
            </a:r>
            <a:endParaRPr b="1"/>
          </a:p>
          <a:p>
            <a:pPr marL="0" lvl="0" indent="0" algn="l" rtl="0">
              <a:lnSpc>
                <a:spcPct val="115000"/>
              </a:lnSpc>
              <a:spcBef>
                <a:spcPts val="0"/>
              </a:spcBef>
              <a:spcAft>
                <a:spcPts val="0"/>
              </a:spcAft>
              <a:buClr>
                <a:schemeClr val="dk1"/>
              </a:buClr>
              <a:buSzPts val="1100"/>
              <a:buFont typeface="Arial"/>
              <a:buNone/>
            </a:pPr>
            <a:r>
              <a:rPr lang="nl-NL" b="1"/>
              <a:t>Bij CM: fr/du op vwo dan ook wiskA op vwo (mits gekozen)</a:t>
            </a:r>
            <a:endParaRPr b="1"/>
          </a:p>
          <a:p>
            <a:pPr marL="0" lvl="0" indent="0" algn="l" rtl="0">
              <a:lnSpc>
                <a:spcPct val="115000"/>
              </a:lnSpc>
              <a:spcBef>
                <a:spcPts val="0"/>
              </a:spcBef>
              <a:spcAft>
                <a:spcPts val="0"/>
              </a:spcAft>
              <a:buClr>
                <a:schemeClr val="dk1"/>
              </a:buClr>
              <a:buSzPts val="1100"/>
              <a:buFont typeface="Arial"/>
              <a:buNone/>
            </a:pPr>
            <a:r>
              <a:rPr lang="nl-NL" b="1"/>
              <a:t>Bij EM, NG en NT is frans of Duits alleen op VWO niveau mogelijk</a:t>
            </a:r>
            <a:endParaRPr b="1"/>
          </a:p>
          <a:p>
            <a:pPr marL="0" lvl="0" indent="0" algn="l" rtl="0">
              <a:lnSpc>
                <a:spcPct val="115000"/>
              </a:lnSpc>
              <a:spcBef>
                <a:spcPts val="0"/>
              </a:spcBef>
              <a:spcAft>
                <a:spcPts val="0"/>
              </a:spcAft>
              <a:buClr>
                <a:schemeClr val="dk1"/>
              </a:buClr>
              <a:buSzPts val="1100"/>
              <a:buFont typeface="Arial"/>
              <a:buNone/>
            </a:pPr>
            <a:r>
              <a:rPr lang="nl-NL" b="1"/>
              <a:t>Bij NT: wisk-A verplicht VWO, tenzij geen frans/duits gekozen dan is keuze tussen H of V mogelijk</a:t>
            </a:r>
            <a:endParaRPr b="1"/>
          </a:p>
          <a:p>
            <a:pPr marL="0" lvl="0" indent="0" algn="l" rtl="0">
              <a:lnSpc>
                <a:spcPct val="115000"/>
              </a:lnSpc>
              <a:spcBef>
                <a:spcPts val="0"/>
              </a:spcBef>
              <a:spcAft>
                <a:spcPts val="0"/>
              </a:spcAft>
              <a:buClr>
                <a:schemeClr val="dk1"/>
              </a:buClr>
              <a:buSzPts val="1100"/>
              <a:buFont typeface="Arial"/>
              <a:buNone/>
            </a:pPr>
            <a:r>
              <a:rPr lang="nl-NL" b="1"/>
              <a:t>Dit is niet iets om nu al direct te moeten onthouden, gedurende 10e klas worden mogelijkheden begeleid, </a:t>
            </a:r>
            <a:endParaRPr b="1"/>
          </a:p>
          <a:p>
            <a:pPr marL="0" lvl="0" indent="0" algn="l" rtl="0">
              <a:lnSpc>
                <a:spcPct val="115000"/>
              </a:lnSpc>
              <a:spcBef>
                <a:spcPts val="0"/>
              </a:spcBef>
              <a:spcAft>
                <a:spcPts val="0"/>
              </a:spcAft>
              <a:buClr>
                <a:schemeClr val="dk1"/>
              </a:buClr>
              <a:buSzPts val="1100"/>
              <a:buFont typeface="Arial"/>
              <a:buNone/>
            </a:pPr>
            <a:r>
              <a:rPr lang="nl-NL" b="1"/>
              <a:t>voor nu een beeld van de mogelijkheden die wij zullen aanbieden. </a:t>
            </a:r>
            <a:endParaRPr b="1"/>
          </a:p>
          <a:p>
            <a:pPr marL="0" lvl="0" indent="0" algn="l" rtl="0">
              <a:lnSpc>
                <a:spcPct val="115000"/>
              </a:lnSpc>
              <a:spcBef>
                <a:spcPts val="0"/>
              </a:spcBef>
              <a:spcAft>
                <a:spcPts val="0"/>
              </a:spcAft>
              <a:buClr>
                <a:schemeClr val="dk1"/>
              </a:buClr>
              <a:buSzPts val="1100"/>
              <a:buFont typeface="Arial"/>
              <a:buNone/>
            </a:pPr>
            <a:endParaRPr b="1"/>
          </a:p>
          <a:p>
            <a:pPr marL="0" lvl="0" indent="0" algn="l" rtl="0">
              <a:lnSpc>
                <a:spcPct val="115000"/>
              </a:lnSpc>
              <a:spcBef>
                <a:spcPts val="0"/>
              </a:spcBef>
              <a:spcAft>
                <a:spcPts val="0"/>
              </a:spcAft>
              <a:buClr>
                <a:schemeClr val="dk1"/>
              </a:buClr>
              <a:buSzPts val="1100"/>
              <a:buFont typeface="Arial"/>
              <a:buNone/>
            </a:pPr>
            <a:r>
              <a:rPr lang="nl-NL" b="1"/>
              <a:t>Waarom zou je dit willen?</a:t>
            </a:r>
            <a:endParaRPr/>
          </a:p>
          <a:p>
            <a:pPr marL="0" lvl="0" indent="0" algn="l" rtl="0">
              <a:lnSpc>
                <a:spcPct val="115000"/>
              </a:lnSpc>
              <a:spcBef>
                <a:spcPts val="0"/>
              </a:spcBef>
              <a:spcAft>
                <a:spcPts val="0"/>
              </a:spcAft>
              <a:buClr>
                <a:schemeClr val="dk1"/>
              </a:buClr>
              <a:buSzPts val="1100"/>
              <a:buFont typeface="Arial"/>
              <a:buNone/>
            </a:pPr>
            <a:r>
              <a:rPr lang="nl-NL"/>
              <a:t>gewoon omdat het leuke vakken zijn, omdat je het een prettige klas vindt, omdat je het aankan.</a:t>
            </a:r>
            <a:endParaRPr/>
          </a:p>
          <a:p>
            <a:pPr marL="0" lvl="0" indent="0" algn="l" rtl="0">
              <a:lnSpc>
                <a:spcPct val="115000"/>
              </a:lnSpc>
              <a:spcBef>
                <a:spcPts val="0"/>
              </a:spcBef>
              <a:spcAft>
                <a:spcPts val="0"/>
              </a:spcAft>
              <a:buClr>
                <a:schemeClr val="dk1"/>
              </a:buClr>
              <a:buSzPts val="1100"/>
              <a:buFont typeface="Arial"/>
              <a:buNone/>
            </a:pPr>
            <a:r>
              <a:rPr lang="nl-NL"/>
              <a:t>Havo vakken met mogelijkheid tot extra uitdaging in de vorm van clusters van vakken op vwo niveau. Ieder cluster is met roos aangegeven</a:t>
            </a:r>
            <a:endParaRPr/>
          </a:p>
          <a:p>
            <a:pPr marL="0" lvl="0" indent="0" algn="l" rtl="0">
              <a:lnSpc>
                <a:spcPct val="115000"/>
              </a:lnSpc>
              <a:spcBef>
                <a:spcPts val="0"/>
              </a:spcBef>
              <a:spcAft>
                <a:spcPts val="0"/>
              </a:spcAft>
              <a:buClr>
                <a:schemeClr val="dk1"/>
              </a:buClr>
              <a:buSzPts val="1100"/>
              <a:buFont typeface="Arial"/>
              <a:buNone/>
            </a:pPr>
            <a:r>
              <a:rPr lang="nl-NL"/>
              <a:t>In de presentatie:</a:t>
            </a:r>
            <a:endParaRPr/>
          </a:p>
          <a:p>
            <a:pPr marL="0" lvl="0" indent="0" algn="l" rtl="0">
              <a:lnSpc>
                <a:spcPct val="115000"/>
              </a:lnSpc>
              <a:spcBef>
                <a:spcPts val="0"/>
              </a:spcBef>
              <a:spcAft>
                <a:spcPts val="0"/>
              </a:spcAft>
              <a:buClr>
                <a:schemeClr val="dk1"/>
              </a:buClr>
              <a:buSzPts val="1100"/>
              <a:buFont typeface="Arial"/>
              <a:buNone/>
            </a:pPr>
            <a:r>
              <a:rPr lang="nl-NL"/>
              <a:t>-eerst de vakken (AK in rood)</a:t>
            </a:r>
            <a:endParaRPr/>
          </a:p>
          <a:p>
            <a:pPr marL="0" lvl="0" indent="0" algn="l" rtl="0">
              <a:lnSpc>
                <a:spcPct val="115000"/>
              </a:lnSpc>
              <a:spcBef>
                <a:spcPts val="0"/>
              </a:spcBef>
              <a:spcAft>
                <a:spcPts val="0"/>
              </a:spcAft>
              <a:buClr>
                <a:schemeClr val="dk1"/>
              </a:buClr>
              <a:buSzPts val="1100"/>
              <a:buFont typeface="Arial"/>
              <a:buNone/>
            </a:pPr>
            <a:r>
              <a:rPr lang="nl-NL"/>
              <a:t>-dan de rode clusters laten verschijnen</a:t>
            </a:r>
            <a:endParaRPr/>
          </a:p>
          <a:p>
            <a:pPr marL="0" lvl="0" indent="0" algn="l" rtl="0">
              <a:lnSpc>
                <a:spcPct val="115000"/>
              </a:lnSpc>
              <a:spcBef>
                <a:spcPts val="0"/>
              </a:spcBef>
              <a:spcAft>
                <a:spcPts val="0"/>
              </a:spcAft>
              <a:buClr>
                <a:schemeClr val="dk1"/>
              </a:buClr>
              <a:buSzPts val="1100"/>
              <a:buFont typeface="Arial"/>
              <a:buNone/>
            </a:pPr>
            <a:r>
              <a:rPr lang="nl-NL"/>
              <a:t>- opmerking: bij EM, NG en NT: </a:t>
            </a:r>
            <a:r>
              <a:rPr lang="nl-NL" b="1">
                <a:solidFill>
                  <a:srgbClr val="FF0000"/>
                </a:solidFill>
              </a:rPr>
              <a:t>Frans/Duits VWO extra mogelijk</a:t>
            </a:r>
            <a:endParaRPr b="1">
              <a:solidFill>
                <a:srgbClr val="FF0000"/>
              </a:solidFill>
            </a:endParaRPr>
          </a:p>
          <a:p>
            <a:pPr marL="0" lvl="0" indent="0" algn="l" rtl="0">
              <a:spcBef>
                <a:spcPts val="0"/>
              </a:spcBef>
              <a:spcAft>
                <a:spcPts val="0"/>
              </a:spcAft>
              <a:buClr>
                <a:schemeClr val="dk1"/>
              </a:buClr>
              <a:buSzPts val="2000"/>
              <a:buFont typeface="Calibri"/>
              <a:buNone/>
            </a:pPr>
            <a:endParaRPr/>
          </a:p>
          <a:p>
            <a:pPr marL="0" lvl="0" indent="0" algn="l" rtl="0">
              <a:spcBef>
                <a:spcPts val="0"/>
              </a:spcBef>
              <a:spcAft>
                <a:spcPts val="0"/>
              </a:spcAft>
              <a:buClr>
                <a:schemeClr val="dk1"/>
              </a:buClr>
              <a:buSzPts val="2000"/>
              <a:buFont typeface="Calibri"/>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1867412832c_1_80:notes"/>
          <p:cNvSpPr>
            <a:spLocks noGrp="1" noRot="1" noChangeAspect="1"/>
          </p:cNvSpPr>
          <p:nvPr>
            <p:ph type="sldImg" idx="2"/>
          </p:nvPr>
        </p:nvSpPr>
        <p:spPr>
          <a:xfrm>
            <a:off x="-223838" y="808038"/>
            <a:ext cx="7185026" cy="40417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g1867412832c_1_80:notes"/>
          <p:cNvSpPr txBox="1">
            <a:spLocks noGrp="1"/>
          </p:cNvSpPr>
          <p:nvPr>
            <p:ph type="body" idx="1"/>
          </p:nvPr>
        </p:nvSpPr>
        <p:spPr>
          <a:xfrm>
            <a:off x="673788" y="5118725"/>
            <a:ext cx="5390305" cy="4849318"/>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nl-NL"/>
              <a:t>Yvette</a:t>
            </a:r>
            <a:endParaRPr/>
          </a:p>
          <a:p>
            <a:pPr marL="0" lvl="0" indent="0" algn="l" rtl="0">
              <a:lnSpc>
                <a:spcPct val="115000"/>
              </a:lnSpc>
              <a:spcBef>
                <a:spcPts val="1200"/>
              </a:spcBef>
              <a:spcAft>
                <a:spcPts val="0"/>
              </a:spcAft>
              <a:buClr>
                <a:schemeClr val="dk1"/>
              </a:buClr>
              <a:buSzPts val="1100"/>
              <a:buFont typeface="Arial"/>
              <a:buNone/>
            </a:pPr>
            <a:r>
              <a:rPr lang="nl-NL"/>
              <a:t>10VK of 10V: school besluit over vwo passend is.</a:t>
            </a:r>
            <a:endParaRPr/>
          </a:p>
          <a:p>
            <a:pPr marL="0" lvl="0" indent="0" algn="l" rtl="0">
              <a:lnSpc>
                <a:spcPct val="115000"/>
              </a:lnSpc>
              <a:spcBef>
                <a:spcPts val="1200"/>
              </a:spcBef>
              <a:spcAft>
                <a:spcPts val="0"/>
              </a:spcAft>
              <a:buNone/>
            </a:pPr>
            <a:r>
              <a:rPr lang="nl-NL"/>
              <a:t>10VK of 4H? School spreekt een advies uit, leerling mag besluiten.</a:t>
            </a:r>
            <a:endParaRPr/>
          </a:p>
          <a:p>
            <a:pPr marL="0" lvl="0" indent="0" algn="l" rtl="0">
              <a:lnSpc>
                <a:spcPct val="115000"/>
              </a:lnSpc>
              <a:spcBef>
                <a:spcPts val="1200"/>
              </a:spcBef>
              <a:spcAft>
                <a:spcPts val="0"/>
              </a:spcAft>
              <a:buNone/>
            </a:pPr>
            <a:endParaRPr/>
          </a:p>
        </p:txBody>
      </p:sp>
    </p:spTree>
    <p:extLst>
      <p:ext uri="{BB962C8B-B14F-4D97-AF65-F5344CB8AC3E}">
        <p14:creationId xmlns:p14="http://schemas.microsoft.com/office/powerpoint/2010/main" val="4273350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4:notes"/>
          <p:cNvSpPr>
            <a:spLocks noGrp="1" noRot="1" noChangeAspect="1"/>
          </p:cNvSpPr>
          <p:nvPr>
            <p:ph type="sldImg" idx="2"/>
          </p:nvPr>
        </p:nvSpPr>
        <p:spPr>
          <a:xfrm>
            <a:off x="-223838" y="808038"/>
            <a:ext cx="7185026" cy="40417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4:notes"/>
          <p:cNvSpPr txBox="1">
            <a:spLocks noGrp="1"/>
          </p:cNvSpPr>
          <p:nvPr>
            <p:ph type="body" idx="1"/>
          </p:nvPr>
        </p:nvSpPr>
        <p:spPr>
          <a:xfrm>
            <a:off x="673788" y="5118725"/>
            <a:ext cx="5390305" cy="484931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nl-NL" b="1"/>
              <a:t>Holden</a:t>
            </a:r>
            <a:endParaRPr b="1"/>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nl-NL"/>
              <a:t>Nog even goed nalopen:</a:t>
            </a:r>
            <a:endParaRPr/>
          </a:p>
          <a:p>
            <a:pPr marL="457200" lvl="0" indent="-317500" algn="l" rtl="0">
              <a:spcBef>
                <a:spcPts val="0"/>
              </a:spcBef>
              <a:spcAft>
                <a:spcPts val="0"/>
              </a:spcAft>
              <a:buSzPts val="1400"/>
              <a:buChar char="●"/>
            </a:pPr>
            <a:r>
              <a:rPr lang="nl-NL"/>
              <a:t>WisA is verplicht in NG. Eigenlijk bieden we dus </a:t>
            </a:r>
            <a:r>
              <a:rPr lang="nl-NL" u="sng"/>
              <a:t>alleen </a:t>
            </a:r>
            <a:r>
              <a:rPr lang="nl-NL"/>
              <a:t>NG aan bij HAVO onder voorwaarde dat iemand wiA wil en kan volgen met maatwerk. Dus NG is er wel maar alleen in uitzonderlijke gevallen, met maatwerk.</a:t>
            </a:r>
            <a:endParaRPr/>
          </a:p>
          <a:p>
            <a:pPr marL="457200" lvl="0" indent="-317500" algn="l" rtl="0">
              <a:spcBef>
                <a:spcPts val="0"/>
              </a:spcBef>
              <a:spcAft>
                <a:spcPts val="0"/>
              </a:spcAft>
              <a:buSzPts val="1400"/>
              <a:buChar char="●"/>
            </a:pPr>
            <a:r>
              <a:rPr lang="nl-NL"/>
              <a:t>Dit heeft ook te maken met het feit dat we deze route toegankelijk willen houden voor de doorstromende MAVO leerlingen. Zorg en welzijn heeft biologie in pakket. Voor deze leerlingen is het niet reëel om wiskunde A in 2 jaar naar HAVO niveau te brengen. Door deze toevoeging van biologie is dat roostermoment al complex genoeg, daarom is wiA voor NG-leerlingen niet ook nog eens te roosteren.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1867412832c_1_80:notes"/>
          <p:cNvSpPr>
            <a:spLocks noGrp="1" noRot="1" noChangeAspect="1"/>
          </p:cNvSpPr>
          <p:nvPr>
            <p:ph type="sldImg" idx="2"/>
          </p:nvPr>
        </p:nvSpPr>
        <p:spPr>
          <a:xfrm>
            <a:off x="-223838" y="808038"/>
            <a:ext cx="7185026" cy="40417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g1867412832c_1_80:notes"/>
          <p:cNvSpPr txBox="1">
            <a:spLocks noGrp="1"/>
          </p:cNvSpPr>
          <p:nvPr>
            <p:ph type="body" idx="1"/>
          </p:nvPr>
        </p:nvSpPr>
        <p:spPr>
          <a:xfrm>
            <a:off x="673788" y="5118725"/>
            <a:ext cx="5390305" cy="4849318"/>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nl-NL"/>
              <a:t>Yvette</a:t>
            </a:r>
            <a:endParaRPr/>
          </a:p>
          <a:p>
            <a:pPr marL="0" lvl="0" indent="0" algn="l" rtl="0">
              <a:lnSpc>
                <a:spcPct val="115000"/>
              </a:lnSpc>
              <a:spcBef>
                <a:spcPts val="1200"/>
              </a:spcBef>
              <a:spcAft>
                <a:spcPts val="0"/>
              </a:spcAft>
              <a:buClr>
                <a:schemeClr val="dk1"/>
              </a:buClr>
              <a:buSzPts val="1100"/>
              <a:buFont typeface="Arial"/>
              <a:buNone/>
            </a:pPr>
            <a:r>
              <a:rPr lang="nl-NL"/>
              <a:t>10VK of 10V: school besluit over vwo passend is.</a:t>
            </a:r>
            <a:endParaRPr/>
          </a:p>
          <a:p>
            <a:pPr marL="0" lvl="0" indent="0" algn="l" rtl="0">
              <a:lnSpc>
                <a:spcPct val="115000"/>
              </a:lnSpc>
              <a:spcBef>
                <a:spcPts val="1200"/>
              </a:spcBef>
              <a:spcAft>
                <a:spcPts val="0"/>
              </a:spcAft>
              <a:buNone/>
            </a:pPr>
            <a:r>
              <a:rPr lang="nl-NL"/>
              <a:t>10VK of 4H? School spreekt een advies uit, leerling mag besluiten.</a:t>
            </a:r>
            <a:endParaRPr/>
          </a:p>
          <a:p>
            <a:pPr marL="0" lvl="0" indent="0" algn="l" rtl="0">
              <a:lnSpc>
                <a:spcPct val="115000"/>
              </a:lnSpc>
              <a:spcBef>
                <a:spcPts val="1200"/>
              </a:spcBef>
              <a:spcAft>
                <a:spcPts val="0"/>
              </a:spcAft>
              <a:buNone/>
            </a:pPr>
            <a:endParaRPr/>
          </a:p>
        </p:txBody>
      </p:sp>
    </p:spTree>
    <p:extLst>
      <p:ext uri="{BB962C8B-B14F-4D97-AF65-F5344CB8AC3E}">
        <p14:creationId xmlns:p14="http://schemas.microsoft.com/office/powerpoint/2010/main" val="3200926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7:notes"/>
          <p:cNvSpPr>
            <a:spLocks noGrp="1" noRot="1" noChangeAspect="1"/>
          </p:cNvSpPr>
          <p:nvPr>
            <p:ph type="sldImg" idx="2"/>
          </p:nvPr>
        </p:nvSpPr>
        <p:spPr>
          <a:xfrm>
            <a:off x="-223838" y="808038"/>
            <a:ext cx="7185026" cy="40417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7:notes"/>
          <p:cNvSpPr txBox="1">
            <a:spLocks noGrp="1"/>
          </p:cNvSpPr>
          <p:nvPr>
            <p:ph type="body" idx="1"/>
          </p:nvPr>
        </p:nvSpPr>
        <p:spPr>
          <a:xfrm>
            <a:off x="673788" y="5118725"/>
            <a:ext cx="5390305" cy="484931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NL" b="1"/>
              <a:t>Yvette</a:t>
            </a:r>
            <a:endParaRPr b="1"/>
          </a:p>
          <a:p>
            <a:pPr marL="0" lvl="0" indent="0" algn="l" rtl="0">
              <a:spcBef>
                <a:spcPts val="0"/>
              </a:spcBef>
              <a:spcAft>
                <a:spcPts val="0"/>
              </a:spcAft>
              <a:buNone/>
            </a:pPr>
            <a:endParaRPr b="1"/>
          </a:p>
          <a:p>
            <a:pPr marL="0" lvl="0" indent="0" algn="l" rtl="0">
              <a:spcBef>
                <a:spcPts val="0"/>
              </a:spcBef>
              <a:spcAft>
                <a:spcPts val="0"/>
              </a:spcAft>
              <a:buNone/>
            </a:pPr>
            <a:r>
              <a:rPr lang="nl-NL" b="1"/>
              <a:t>dan hier nog een laatste lijstje aan tips van de van bovenbouwers die hun profielkeuze enkele jaren geleden gemaakt hebben</a:t>
            </a:r>
            <a:endParaRPr b="1"/>
          </a:p>
          <a:p>
            <a:pPr marL="0" lvl="0" indent="0" algn="l" rtl="0">
              <a:spcBef>
                <a:spcPts val="0"/>
              </a:spcBef>
              <a:spcAft>
                <a:spcPts val="0"/>
              </a:spcAft>
              <a:buNone/>
            </a:pPr>
            <a:endParaRPr b="1"/>
          </a:p>
          <a:p>
            <a:pPr marL="0" lvl="0" indent="0" algn="l" rtl="0">
              <a:spcBef>
                <a:spcPts val="0"/>
              </a:spcBef>
              <a:spcAft>
                <a:spcPts val="0"/>
              </a:spcAft>
              <a:buNone/>
            </a:pPr>
            <a:r>
              <a:rPr lang="nl-NL" b="1"/>
              <a:t>maar om: </a:t>
            </a:r>
            <a:endParaRPr/>
          </a:p>
          <a:p>
            <a:pPr marL="0" lvl="0" indent="0" algn="l" rtl="0">
              <a:spcBef>
                <a:spcPts val="0"/>
              </a:spcBef>
              <a:spcAft>
                <a:spcPts val="0"/>
              </a:spcAft>
              <a:buNone/>
            </a:pPr>
            <a:r>
              <a:rPr lang="nl-NL"/>
              <a:t>de profielkeuze in juist perspectief te plaatsen, na al deze goede tips en waarschuwingen ook een beeld van de realiteit:</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200"/>
              <a:buFont typeface="Calibri"/>
              <a:buNone/>
            </a:pPr>
            <a:r>
              <a:rPr lang="nl-NL"/>
              <a:t>Van alle volwassenen in deze zaal, wil iedereen gaan staan die</a:t>
            </a:r>
            <a:endParaRPr/>
          </a:p>
          <a:p>
            <a:pPr marL="457200" lvl="0" indent="-317500" algn="l" rtl="0">
              <a:spcBef>
                <a:spcPts val="0"/>
              </a:spcBef>
              <a:spcAft>
                <a:spcPts val="0"/>
              </a:spcAft>
              <a:buClr>
                <a:schemeClr val="dk1"/>
              </a:buClr>
              <a:buSzPts val="1400"/>
              <a:buChar char="-"/>
            </a:pPr>
            <a:r>
              <a:rPr lang="nl-NL"/>
              <a:t>op zijn 15-16e wist wat hij/zij later wilde gaan worden, en dat ook daadwerkelijk is geworden?</a:t>
            </a:r>
            <a:endParaRPr/>
          </a:p>
          <a:p>
            <a:pPr marL="457200" lvl="0" indent="-317500" algn="l" rtl="0">
              <a:spcBef>
                <a:spcPts val="0"/>
              </a:spcBef>
              <a:spcAft>
                <a:spcPts val="0"/>
              </a:spcAft>
              <a:buClr>
                <a:schemeClr val="dk1"/>
              </a:buClr>
              <a:buSzPts val="1400"/>
              <a:buChar char="-"/>
            </a:pPr>
            <a:r>
              <a:rPr lang="nl-NL"/>
              <a:t>op zijn 17-19e?</a:t>
            </a:r>
            <a:endParaRPr/>
          </a:p>
          <a:p>
            <a:pPr marL="457200" lvl="0" indent="-317500" algn="l" rtl="0">
              <a:spcBef>
                <a:spcPts val="0"/>
              </a:spcBef>
              <a:spcAft>
                <a:spcPts val="0"/>
              </a:spcAft>
              <a:buClr>
                <a:schemeClr val="dk1"/>
              </a:buClr>
              <a:buSzPts val="1400"/>
              <a:buChar char="-"/>
            </a:pPr>
            <a:r>
              <a:rPr lang="nl-NL"/>
              <a:t>20-22?</a:t>
            </a:r>
            <a:endParaRPr/>
          </a:p>
          <a:p>
            <a:pPr marL="0" lvl="0" indent="0" algn="l" rtl="0">
              <a:spcBef>
                <a:spcPts val="0"/>
              </a:spcBef>
              <a:spcAft>
                <a:spcPts val="0"/>
              </a:spcAft>
              <a:buNone/>
            </a:pPr>
            <a:endParaRPr/>
          </a:p>
          <a:p>
            <a:pPr marL="0" lvl="0" indent="0" algn="l" rtl="0">
              <a:spcBef>
                <a:spcPts val="0"/>
              </a:spcBef>
              <a:spcAft>
                <a:spcPts val="0"/>
              </a:spcAft>
              <a:buNone/>
            </a:pPr>
            <a:r>
              <a:rPr lang="nl-NL"/>
              <a:t>Voor de leerlingen steek goed je hand op:</a:t>
            </a:r>
            <a:endParaRPr/>
          </a:p>
          <a:p>
            <a:pPr marL="457200" lvl="0" indent="-317500" algn="l" rtl="0">
              <a:spcBef>
                <a:spcPts val="0"/>
              </a:spcBef>
              <a:spcAft>
                <a:spcPts val="0"/>
              </a:spcAft>
              <a:buSzPts val="1400"/>
              <a:buChar char="-"/>
            </a:pPr>
            <a:r>
              <a:rPr lang="nl-NL"/>
              <a:t>wie heeft geen idee welk profiel hij/zij wil gaan kiezen?</a:t>
            </a:r>
            <a:endParaRPr/>
          </a:p>
          <a:p>
            <a:pPr marL="457200" lvl="0" indent="-317500" algn="l" rtl="0">
              <a:spcBef>
                <a:spcPts val="0"/>
              </a:spcBef>
              <a:spcAft>
                <a:spcPts val="0"/>
              </a:spcAft>
              <a:buSzPts val="1400"/>
              <a:buChar char="-"/>
            </a:pPr>
            <a:r>
              <a:rPr lang="nl-NL"/>
              <a:t>wie heeft al een redelijk idee  welk beroep hij/zij wil gaan doen? Iets met… </a:t>
            </a:r>
            <a:endParaRPr/>
          </a:p>
          <a:p>
            <a:pPr marL="457200" lvl="0" indent="-317500" algn="l" rtl="0">
              <a:spcBef>
                <a:spcPts val="0"/>
              </a:spcBef>
              <a:spcAft>
                <a:spcPts val="0"/>
              </a:spcAft>
              <a:buSzPts val="1400"/>
              <a:buChar char="-"/>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1867412832c_1_80:notes"/>
          <p:cNvSpPr>
            <a:spLocks noGrp="1" noRot="1" noChangeAspect="1"/>
          </p:cNvSpPr>
          <p:nvPr>
            <p:ph type="sldImg" idx="2"/>
          </p:nvPr>
        </p:nvSpPr>
        <p:spPr>
          <a:xfrm>
            <a:off x="-223838" y="808038"/>
            <a:ext cx="7185026" cy="40417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g1867412832c_1_80:notes"/>
          <p:cNvSpPr txBox="1">
            <a:spLocks noGrp="1"/>
          </p:cNvSpPr>
          <p:nvPr>
            <p:ph type="body" idx="1"/>
          </p:nvPr>
        </p:nvSpPr>
        <p:spPr>
          <a:xfrm>
            <a:off x="673788" y="5118725"/>
            <a:ext cx="5390305" cy="4849318"/>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nl-NL"/>
              <a:t>Yvette</a:t>
            </a:r>
            <a:endParaRPr/>
          </a:p>
          <a:p>
            <a:pPr marL="0" lvl="0" indent="0" algn="l" rtl="0">
              <a:lnSpc>
                <a:spcPct val="115000"/>
              </a:lnSpc>
              <a:spcBef>
                <a:spcPts val="1200"/>
              </a:spcBef>
              <a:spcAft>
                <a:spcPts val="0"/>
              </a:spcAft>
              <a:buClr>
                <a:schemeClr val="dk1"/>
              </a:buClr>
              <a:buSzPts val="1100"/>
              <a:buFont typeface="Arial"/>
              <a:buNone/>
            </a:pPr>
            <a:r>
              <a:rPr lang="nl-NL"/>
              <a:t>10VK of 10V: school besluit over vwo passend is.</a:t>
            </a:r>
            <a:endParaRPr/>
          </a:p>
          <a:p>
            <a:pPr marL="0" lvl="0" indent="0" algn="l" rtl="0">
              <a:lnSpc>
                <a:spcPct val="115000"/>
              </a:lnSpc>
              <a:spcBef>
                <a:spcPts val="1200"/>
              </a:spcBef>
              <a:spcAft>
                <a:spcPts val="0"/>
              </a:spcAft>
              <a:buNone/>
            </a:pPr>
            <a:r>
              <a:rPr lang="nl-NL"/>
              <a:t>10VK of 4H? School spreekt een advies uit, leerling mag besluiten.</a:t>
            </a:r>
            <a:endParaRPr/>
          </a:p>
          <a:p>
            <a:pPr marL="0" lvl="0" indent="0" algn="l" rtl="0">
              <a:lnSpc>
                <a:spcPct val="115000"/>
              </a:lnSpc>
              <a:spcBef>
                <a:spcPts val="1200"/>
              </a:spcBef>
              <a:spcAft>
                <a:spcPts val="0"/>
              </a:spcAft>
              <a:buNone/>
            </a:pPr>
            <a:endParaRPr/>
          </a:p>
        </p:txBody>
      </p:sp>
    </p:spTree>
    <p:extLst>
      <p:ext uri="{BB962C8B-B14F-4D97-AF65-F5344CB8AC3E}">
        <p14:creationId xmlns:p14="http://schemas.microsoft.com/office/powerpoint/2010/main" val="2582186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1867412832c_1_80:notes"/>
          <p:cNvSpPr>
            <a:spLocks noGrp="1" noRot="1" noChangeAspect="1"/>
          </p:cNvSpPr>
          <p:nvPr>
            <p:ph type="sldImg" idx="2"/>
          </p:nvPr>
        </p:nvSpPr>
        <p:spPr>
          <a:xfrm>
            <a:off x="-223838" y="808038"/>
            <a:ext cx="7185026" cy="40417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g1867412832c_1_80:notes"/>
          <p:cNvSpPr txBox="1">
            <a:spLocks noGrp="1"/>
          </p:cNvSpPr>
          <p:nvPr>
            <p:ph type="body" idx="1"/>
          </p:nvPr>
        </p:nvSpPr>
        <p:spPr>
          <a:xfrm>
            <a:off x="673788" y="5118725"/>
            <a:ext cx="5390305" cy="4849318"/>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nl-NL"/>
              <a:t>Yvette</a:t>
            </a:r>
            <a:endParaRPr/>
          </a:p>
          <a:p>
            <a:pPr marL="0" lvl="0" indent="0" algn="l" rtl="0">
              <a:lnSpc>
                <a:spcPct val="115000"/>
              </a:lnSpc>
              <a:spcBef>
                <a:spcPts val="1200"/>
              </a:spcBef>
              <a:spcAft>
                <a:spcPts val="0"/>
              </a:spcAft>
              <a:buClr>
                <a:schemeClr val="dk1"/>
              </a:buClr>
              <a:buSzPts val="1100"/>
              <a:buFont typeface="Arial"/>
              <a:buNone/>
            </a:pPr>
            <a:r>
              <a:rPr lang="nl-NL"/>
              <a:t>10VK of 10V: school besluit over vwo passend is.</a:t>
            </a:r>
            <a:endParaRPr/>
          </a:p>
          <a:p>
            <a:pPr marL="0" lvl="0" indent="0" algn="l" rtl="0">
              <a:lnSpc>
                <a:spcPct val="115000"/>
              </a:lnSpc>
              <a:spcBef>
                <a:spcPts val="1200"/>
              </a:spcBef>
              <a:spcAft>
                <a:spcPts val="0"/>
              </a:spcAft>
              <a:buNone/>
            </a:pPr>
            <a:r>
              <a:rPr lang="nl-NL"/>
              <a:t>10VK of 4H? School spreekt een advies uit, leerling mag besluiten.</a:t>
            </a:r>
            <a:endParaRPr/>
          </a:p>
          <a:p>
            <a:pPr marL="0" lvl="0" indent="0" algn="l" rtl="0">
              <a:lnSpc>
                <a:spcPct val="115000"/>
              </a:lnSpc>
              <a:spcBef>
                <a:spcPts val="1200"/>
              </a:spcBef>
              <a:spcAft>
                <a:spcPts val="0"/>
              </a:spcAft>
              <a:buNone/>
            </a:pPr>
            <a:endParaRPr/>
          </a:p>
        </p:txBody>
      </p:sp>
    </p:spTree>
    <p:extLst>
      <p:ext uri="{BB962C8B-B14F-4D97-AF65-F5344CB8AC3E}">
        <p14:creationId xmlns:p14="http://schemas.microsoft.com/office/powerpoint/2010/main" val="1583478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190895-7478-AC0E-C3E0-9534AAB1C203}"/>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C8F01217-BDB5-0147-F065-D170C86808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9653DF95-FDEF-2AFD-41ED-60441A6208C9}"/>
              </a:ext>
            </a:extLst>
          </p:cNvPr>
          <p:cNvSpPr>
            <a:spLocks noGrp="1"/>
          </p:cNvSpPr>
          <p:nvPr>
            <p:ph type="dt" sz="half" idx="10"/>
          </p:nvPr>
        </p:nvSpPr>
        <p:spPr/>
        <p:txBody>
          <a:bodyPr/>
          <a:lstStyle/>
          <a:p>
            <a:fld id="{8B8C32B1-19A4-4D97-BD27-D9CC7F34B3E6}" type="datetimeFigureOut">
              <a:rPr lang="nl-NL" smtClean="0"/>
              <a:t>13-11-2025</a:t>
            </a:fld>
            <a:endParaRPr lang="nl-NL"/>
          </a:p>
        </p:txBody>
      </p:sp>
      <p:sp>
        <p:nvSpPr>
          <p:cNvPr id="5" name="Tijdelijke aanduiding voor voettekst 4">
            <a:extLst>
              <a:ext uri="{FF2B5EF4-FFF2-40B4-BE49-F238E27FC236}">
                <a16:creationId xmlns:a16="http://schemas.microsoft.com/office/drawing/2014/main" id="{D4479D75-FB0D-1E91-AC0E-B9853392B4D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8701E10-A0D1-6F4C-5014-891A136F8FFC}"/>
              </a:ext>
            </a:extLst>
          </p:cNvPr>
          <p:cNvSpPr>
            <a:spLocks noGrp="1"/>
          </p:cNvSpPr>
          <p:nvPr>
            <p:ph type="sldNum" sz="quarter" idx="12"/>
          </p:nvPr>
        </p:nvSpPr>
        <p:spPr/>
        <p:txBody>
          <a:bodyPr/>
          <a:lstStyle/>
          <a:p>
            <a:fld id="{95F1BD54-6E55-40C7-A38A-F6C44F952AE9}" type="slidenum">
              <a:rPr lang="nl-NL" smtClean="0"/>
              <a:t>‹nr.›</a:t>
            </a:fld>
            <a:endParaRPr lang="nl-NL"/>
          </a:p>
        </p:txBody>
      </p:sp>
    </p:spTree>
    <p:extLst>
      <p:ext uri="{BB962C8B-B14F-4D97-AF65-F5344CB8AC3E}">
        <p14:creationId xmlns:p14="http://schemas.microsoft.com/office/powerpoint/2010/main" val="554165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04AFAB-D91B-84D1-944B-DA29D92A6974}"/>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A68ACAD1-1730-B8C4-10EF-235106F28723}"/>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5600A03-003C-72ED-FCA3-CA8FD34AD1B9}"/>
              </a:ext>
            </a:extLst>
          </p:cNvPr>
          <p:cNvSpPr>
            <a:spLocks noGrp="1"/>
          </p:cNvSpPr>
          <p:nvPr>
            <p:ph type="dt" sz="half" idx="10"/>
          </p:nvPr>
        </p:nvSpPr>
        <p:spPr/>
        <p:txBody>
          <a:bodyPr/>
          <a:lstStyle/>
          <a:p>
            <a:fld id="{8B8C32B1-19A4-4D97-BD27-D9CC7F34B3E6}" type="datetimeFigureOut">
              <a:rPr lang="nl-NL" smtClean="0"/>
              <a:t>13-11-2025</a:t>
            </a:fld>
            <a:endParaRPr lang="nl-NL"/>
          </a:p>
        </p:txBody>
      </p:sp>
      <p:sp>
        <p:nvSpPr>
          <p:cNvPr id="5" name="Tijdelijke aanduiding voor voettekst 4">
            <a:extLst>
              <a:ext uri="{FF2B5EF4-FFF2-40B4-BE49-F238E27FC236}">
                <a16:creationId xmlns:a16="http://schemas.microsoft.com/office/drawing/2014/main" id="{BE658BE9-3D67-068E-5F41-CD76593D2BA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AD65E60-7ED9-D561-887D-430D54066B65}"/>
              </a:ext>
            </a:extLst>
          </p:cNvPr>
          <p:cNvSpPr>
            <a:spLocks noGrp="1"/>
          </p:cNvSpPr>
          <p:nvPr>
            <p:ph type="sldNum" sz="quarter" idx="12"/>
          </p:nvPr>
        </p:nvSpPr>
        <p:spPr/>
        <p:txBody>
          <a:bodyPr/>
          <a:lstStyle/>
          <a:p>
            <a:fld id="{95F1BD54-6E55-40C7-A38A-F6C44F952AE9}" type="slidenum">
              <a:rPr lang="nl-NL" smtClean="0"/>
              <a:t>‹nr.›</a:t>
            </a:fld>
            <a:endParaRPr lang="nl-NL"/>
          </a:p>
        </p:txBody>
      </p:sp>
    </p:spTree>
    <p:extLst>
      <p:ext uri="{BB962C8B-B14F-4D97-AF65-F5344CB8AC3E}">
        <p14:creationId xmlns:p14="http://schemas.microsoft.com/office/powerpoint/2010/main" val="3802495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62E03E94-3937-D9CA-8F67-335006785456}"/>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4711D163-1ED7-D5AC-9774-E484F6351824}"/>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ACED429-1408-3299-91CA-4A37E76FD191}"/>
              </a:ext>
            </a:extLst>
          </p:cNvPr>
          <p:cNvSpPr>
            <a:spLocks noGrp="1"/>
          </p:cNvSpPr>
          <p:nvPr>
            <p:ph type="dt" sz="half" idx="10"/>
          </p:nvPr>
        </p:nvSpPr>
        <p:spPr/>
        <p:txBody>
          <a:bodyPr/>
          <a:lstStyle/>
          <a:p>
            <a:fld id="{8B8C32B1-19A4-4D97-BD27-D9CC7F34B3E6}" type="datetimeFigureOut">
              <a:rPr lang="nl-NL" smtClean="0"/>
              <a:t>13-11-2025</a:t>
            </a:fld>
            <a:endParaRPr lang="nl-NL"/>
          </a:p>
        </p:txBody>
      </p:sp>
      <p:sp>
        <p:nvSpPr>
          <p:cNvPr id="5" name="Tijdelijke aanduiding voor voettekst 4">
            <a:extLst>
              <a:ext uri="{FF2B5EF4-FFF2-40B4-BE49-F238E27FC236}">
                <a16:creationId xmlns:a16="http://schemas.microsoft.com/office/drawing/2014/main" id="{627149BB-2988-57E2-C8D3-A467A393138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68D6BAC-0576-2F74-9F35-1A937104E88C}"/>
              </a:ext>
            </a:extLst>
          </p:cNvPr>
          <p:cNvSpPr>
            <a:spLocks noGrp="1"/>
          </p:cNvSpPr>
          <p:nvPr>
            <p:ph type="sldNum" sz="quarter" idx="12"/>
          </p:nvPr>
        </p:nvSpPr>
        <p:spPr/>
        <p:txBody>
          <a:bodyPr/>
          <a:lstStyle/>
          <a:p>
            <a:fld id="{95F1BD54-6E55-40C7-A38A-F6C44F952AE9}" type="slidenum">
              <a:rPr lang="nl-NL" smtClean="0"/>
              <a:t>‹nr.›</a:t>
            </a:fld>
            <a:endParaRPr lang="nl-NL"/>
          </a:p>
        </p:txBody>
      </p:sp>
    </p:spTree>
    <p:extLst>
      <p:ext uri="{BB962C8B-B14F-4D97-AF65-F5344CB8AC3E}">
        <p14:creationId xmlns:p14="http://schemas.microsoft.com/office/powerpoint/2010/main" val="1512026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eldia" type="title">
  <p:cSld name="TITLE">
    <p:spTree>
      <p:nvGrpSpPr>
        <p:cNvPr id="1" name="Shape 17"/>
        <p:cNvGrpSpPr/>
        <p:nvPr/>
      </p:nvGrpSpPr>
      <p:grpSpPr>
        <a:xfrm>
          <a:off x="0" y="0"/>
          <a:ext cx="0" cy="0"/>
          <a:chOff x="0" y="0"/>
          <a:chExt cx="0" cy="0"/>
        </a:xfrm>
      </p:grpSpPr>
      <p:sp>
        <p:nvSpPr>
          <p:cNvPr id="18" name="Google Shape;18;p19"/>
          <p:cNvSpPr/>
          <p:nvPr/>
        </p:nvSpPr>
        <p:spPr>
          <a:xfrm>
            <a:off x="0" y="761999"/>
            <a:ext cx="9141619" cy="533400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19"/>
          <p:cNvSpPr/>
          <p:nvPr/>
        </p:nvSpPr>
        <p:spPr>
          <a:xfrm>
            <a:off x="9270263" y="761999"/>
            <a:ext cx="2925318" cy="5334001"/>
          </a:xfrm>
          <a:prstGeom prst="rect">
            <a:avLst/>
          </a:prstGeom>
          <a:solidFill>
            <a:srgbClr val="C8C8C8">
              <a:alpha val="4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19"/>
          <p:cNvSpPr txBox="1">
            <a:spLocks noGrp="1"/>
          </p:cNvSpPr>
          <p:nvPr>
            <p:ph type="ctrTitle"/>
          </p:nvPr>
        </p:nvSpPr>
        <p:spPr>
          <a:xfrm>
            <a:off x="1069848" y="1298448"/>
            <a:ext cx="7315200" cy="325526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FFFF"/>
              </a:buClr>
              <a:buSzPts val="5900"/>
              <a:buFont typeface="Corbel"/>
              <a:buNone/>
              <a:defRPr sz="59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9"/>
          <p:cNvSpPr txBox="1">
            <a:spLocks noGrp="1"/>
          </p:cNvSpPr>
          <p:nvPr>
            <p:ph type="subTitle" idx="1"/>
          </p:nvPr>
        </p:nvSpPr>
        <p:spPr>
          <a:xfrm>
            <a:off x="1100015" y="4670246"/>
            <a:ext cx="7315200" cy="9144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200"/>
              <a:buNone/>
              <a:defRPr sz="2200" cap="none">
                <a:solidFill>
                  <a:srgbClr val="D7F0F6"/>
                </a:solidFill>
              </a:defRPr>
            </a:lvl1pPr>
            <a:lvl2pPr lvl="1" algn="ctr">
              <a:lnSpc>
                <a:spcPct val="90000"/>
              </a:lnSpc>
              <a:spcBef>
                <a:spcPts val="250"/>
              </a:spcBef>
              <a:spcAft>
                <a:spcPts val="0"/>
              </a:spcAft>
              <a:buSzPts val="2200"/>
              <a:buNone/>
              <a:defRPr sz="2200"/>
            </a:lvl2pPr>
            <a:lvl3pPr lvl="2" algn="ctr">
              <a:lnSpc>
                <a:spcPct val="90000"/>
              </a:lnSpc>
              <a:spcBef>
                <a:spcPts val="250"/>
              </a:spcBef>
              <a:spcAft>
                <a:spcPts val="0"/>
              </a:spcAft>
              <a:buSzPts val="2200"/>
              <a:buNone/>
              <a:defRPr sz="2200"/>
            </a:lvl3pPr>
            <a:lvl4pPr lvl="3" algn="ctr">
              <a:lnSpc>
                <a:spcPct val="90000"/>
              </a:lnSpc>
              <a:spcBef>
                <a:spcPts val="250"/>
              </a:spcBef>
              <a:spcAft>
                <a:spcPts val="0"/>
              </a:spcAft>
              <a:buSzPts val="2000"/>
              <a:buNone/>
              <a:defRPr sz="2000"/>
            </a:lvl4pPr>
            <a:lvl5pPr lvl="4" algn="ctr">
              <a:lnSpc>
                <a:spcPct val="90000"/>
              </a:lnSpc>
              <a:spcBef>
                <a:spcPts val="250"/>
              </a:spcBef>
              <a:spcAft>
                <a:spcPts val="0"/>
              </a:spcAft>
              <a:buSzPts val="2000"/>
              <a:buNone/>
              <a:defRPr sz="2000"/>
            </a:lvl5pPr>
            <a:lvl6pPr lvl="5" algn="ctr">
              <a:lnSpc>
                <a:spcPct val="90000"/>
              </a:lnSpc>
              <a:spcBef>
                <a:spcPts val="250"/>
              </a:spcBef>
              <a:spcAft>
                <a:spcPts val="0"/>
              </a:spcAft>
              <a:buSzPts val="2000"/>
              <a:buNone/>
              <a:defRPr sz="2000"/>
            </a:lvl6pPr>
            <a:lvl7pPr lvl="6" algn="ctr">
              <a:lnSpc>
                <a:spcPct val="90000"/>
              </a:lnSpc>
              <a:spcBef>
                <a:spcPts val="250"/>
              </a:spcBef>
              <a:spcAft>
                <a:spcPts val="0"/>
              </a:spcAft>
              <a:buSzPts val="2000"/>
              <a:buNone/>
              <a:defRPr sz="2000"/>
            </a:lvl7pPr>
            <a:lvl8pPr lvl="7" algn="ctr">
              <a:lnSpc>
                <a:spcPct val="90000"/>
              </a:lnSpc>
              <a:spcBef>
                <a:spcPts val="250"/>
              </a:spcBef>
              <a:spcAft>
                <a:spcPts val="0"/>
              </a:spcAft>
              <a:buSzPts val="2000"/>
              <a:buNone/>
              <a:defRPr sz="2000"/>
            </a:lvl8pPr>
            <a:lvl9pPr lvl="8" algn="ctr">
              <a:lnSpc>
                <a:spcPct val="90000"/>
              </a:lnSpc>
              <a:spcBef>
                <a:spcPts val="250"/>
              </a:spcBef>
              <a:spcAft>
                <a:spcPts val="250"/>
              </a:spcAft>
              <a:buSzPts val="2000"/>
              <a:buNone/>
              <a:defRPr sz="2000"/>
            </a:lvl9pPr>
          </a:lstStyle>
          <a:p>
            <a:endParaRPr/>
          </a:p>
        </p:txBody>
      </p:sp>
      <p:sp>
        <p:nvSpPr>
          <p:cNvPr id="22" name="Google Shape;22;p19"/>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9"/>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9"/>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el en object" type="obj">
  <p:cSld name="OBJECT">
    <p:spTree>
      <p:nvGrpSpPr>
        <p:cNvPr id="1" name="Shape 25"/>
        <p:cNvGrpSpPr/>
        <p:nvPr/>
      </p:nvGrpSpPr>
      <p:grpSpPr>
        <a:xfrm>
          <a:off x="0" y="0"/>
          <a:ext cx="0" cy="0"/>
          <a:chOff x="0" y="0"/>
          <a:chExt cx="0" cy="0"/>
        </a:xfrm>
      </p:grpSpPr>
      <p:sp>
        <p:nvSpPr>
          <p:cNvPr id="26" name="Google Shape;26;p20"/>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0"/>
          <p:cNvSpPr txBox="1">
            <a:spLocks noGrp="1"/>
          </p:cNvSpPr>
          <p:nvPr>
            <p:ph type="body" idx="1"/>
          </p:nvPr>
        </p:nvSpPr>
        <p:spPr>
          <a:xfrm>
            <a:off x="3869268" y="864108"/>
            <a:ext cx="7315200" cy="5120640"/>
          </a:xfrm>
          <a:prstGeom prst="rect">
            <a:avLst/>
          </a:prstGeom>
          <a:noFill/>
          <a:ln>
            <a:noFill/>
          </a:ln>
        </p:spPr>
        <p:txBody>
          <a:bodyPr spcFirstLastPara="1" wrap="square" lIns="91425" tIns="45700" rIns="91425" bIns="45700" anchor="ctr"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50"/>
              </a:spcBef>
              <a:spcAft>
                <a:spcPts val="0"/>
              </a:spcAft>
              <a:buSzPts val="1800"/>
              <a:buChar char="●"/>
              <a:defRPr/>
            </a:lvl2pPr>
            <a:lvl3pPr marL="1371600" lvl="2" indent="-342900" algn="l">
              <a:lnSpc>
                <a:spcPct val="90000"/>
              </a:lnSpc>
              <a:spcBef>
                <a:spcPts val="250"/>
              </a:spcBef>
              <a:spcAft>
                <a:spcPts val="0"/>
              </a:spcAft>
              <a:buSzPts val="1800"/>
              <a:buChar char="●"/>
              <a:defRPr/>
            </a:lvl3pPr>
            <a:lvl4pPr marL="1828800" lvl="3" indent="-342900" algn="l">
              <a:lnSpc>
                <a:spcPct val="90000"/>
              </a:lnSpc>
              <a:spcBef>
                <a:spcPts val="250"/>
              </a:spcBef>
              <a:spcAft>
                <a:spcPts val="0"/>
              </a:spcAft>
              <a:buSzPts val="1800"/>
              <a:buChar char="●"/>
              <a:defRPr/>
            </a:lvl4pPr>
            <a:lvl5pPr marL="2286000" lvl="4" indent="-342900" algn="l">
              <a:lnSpc>
                <a:spcPct val="9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28" name="Google Shape;28;p20"/>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0"/>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0"/>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gelijking" type="twoTxTwoObj">
  <p:cSld name="TWO_OBJECTS_WITH_TEXT">
    <p:spTree>
      <p:nvGrpSpPr>
        <p:cNvPr id="1" name="Shape 31"/>
        <p:cNvGrpSpPr/>
        <p:nvPr/>
      </p:nvGrpSpPr>
      <p:grpSpPr>
        <a:xfrm>
          <a:off x="0" y="0"/>
          <a:ext cx="0" cy="0"/>
          <a:chOff x="0" y="0"/>
          <a:chExt cx="0" cy="0"/>
        </a:xfrm>
      </p:grpSpPr>
      <p:sp>
        <p:nvSpPr>
          <p:cNvPr id="32" name="Google Shape;32;p21"/>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1"/>
          <p:cNvSpPr txBox="1">
            <a:spLocks noGrp="1"/>
          </p:cNvSpPr>
          <p:nvPr>
            <p:ph type="body" idx="1"/>
          </p:nvPr>
        </p:nvSpPr>
        <p:spPr>
          <a:xfrm>
            <a:off x="3867912" y="1023586"/>
            <a:ext cx="3474720" cy="80772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0"/>
              </a:spcBef>
              <a:spcAft>
                <a:spcPts val="0"/>
              </a:spcAft>
              <a:buSzPts val="2000"/>
              <a:buNone/>
              <a:defRPr sz="2000" b="1">
                <a:solidFill>
                  <a:srgbClr val="595959"/>
                </a:solidFill>
              </a:defRPr>
            </a:lvl1pPr>
            <a:lvl2pPr marL="914400" lvl="1" indent="-228600" algn="l">
              <a:lnSpc>
                <a:spcPct val="90000"/>
              </a:lnSpc>
              <a:spcBef>
                <a:spcPts val="250"/>
              </a:spcBef>
              <a:spcAft>
                <a:spcPts val="0"/>
              </a:spcAft>
              <a:buSzPts val="2000"/>
              <a:buNone/>
              <a:defRPr sz="2000" b="1"/>
            </a:lvl2pPr>
            <a:lvl3pPr marL="1371600" lvl="2" indent="-228600" algn="l">
              <a:lnSpc>
                <a:spcPct val="90000"/>
              </a:lnSpc>
              <a:spcBef>
                <a:spcPts val="250"/>
              </a:spcBef>
              <a:spcAft>
                <a:spcPts val="0"/>
              </a:spcAft>
              <a:buSzPts val="1800"/>
              <a:buNone/>
              <a:defRPr sz="1800" b="1"/>
            </a:lvl3pPr>
            <a:lvl4pPr marL="1828800" lvl="3" indent="-228600" algn="l">
              <a:lnSpc>
                <a:spcPct val="90000"/>
              </a:lnSpc>
              <a:spcBef>
                <a:spcPts val="250"/>
              </a:spcBef>
              <a:spcAft>
                <a:spcPts val="0"/>
              </a:spcAft>
              <a:buSzPts val="1600"/>
              <a:buNone/>
              <a:defRPr sz="1600" b="1"/>
            </a:lvl4pPr>
            <a:lvl5pPr marL="2286000" lvl="4" indent="-228600" algn="l">
              <a:lnSpc>
                <a:spcPct val="90000"/>
              </a:lnSpc>
              <a:spcBef>
                <a:spcPts val="250"/>
              </a:spcBef>
              <a:spcAft>
                <a:spcPts val="0"/>
              </a:spcAft>
              <a:buSzPts val="1600"/>
              <a:buNone/>
              <a:defRPr sz="1600" b="1"/>
            </a:lvl5pPr>
            <a:lvl6pPr marL="2743200" lvl="5" indent="-228600" algn="l">
              <a:lnSpc>
                <a:spcPct val="90000"/>
              </a:lnSpc>
              <a:spcBef>
                <a:spcPts val="250"/>
              </a:spcBef>
              <a:spcAft>
                <a:spcPts val="0"/>
              </a:spcAft>
              <a:buSzPts val="1600"/>
              <a:buNone/>
              <a:defRPr sz="1600" b="1"/>
            </a:lvl6pPr>
            <a:lvl7pPr marL="3200400" lvl="6" indent="-228600" algn="l">
              <a:lnSpc>
                <a:spcPct val="90000"/>
              </a:lnSpc>
              <a:spcBef>
                <a:spcPts val="250"/>
              </a:spcBef>
              <a:spcAft>
                <a:spcPts val="0"/>
              </a:spcAft>
              <a:buSzPts val="1600"/>
              <a:buNone/>
              <a:defRPr sz="1600" b="1"/>
            </a:lvl7pPr>
            <a:lvl8pPr marL="3657600" lvl="7" indent="-228600" algn="l">
              <a:lnSpc>
                <a:spcPct val="90000"/>
              </a:lnSpc>
              <a:spcBef>
                <a:spcPts val="250"/>
              </a:spcBef>
              <a:spcAft>
                <a:spcPts val="0"/>
              </a:spcAft>
              <a:buSzPts val="1600"/>
              <a:buNone/>
              <a:defRPr sz="1600" b="1"/>
            </a:lvl8pPr>
            <a:lvl9pPr marL="4114800" lvl="8" indent="-228600" algn="l">
              <a:lnSpc>
                <a:spcPct val="90000"/>
              </a:lnSpc>
              <a:spcBef>
                <a:spcPts val="250"/>
              </a:spcBef>
              <a:spcAft>
                <a:spcPts val="250"/>
              </a:spcAft>
              <a:buSzPts val="1600"/>
              <a:buNone/>
              <a:defRPr sz="1600" b="1"/>
            </a:lvl9pPr>
          </a:lstStyle>
          <a:p>
            <a:endParaRPr/>
          </a:p>
        </p:txBody>
      </p:sp>
      <p:sp>
        <p:nvSpPr>
          <p:cNvPr id="34" name="Google Shape;34;p21"/>
          <p:cNvSpPr txBox="1">
            <a:spLocks noGrp="1"/>
          </p:cNvSpPr>
          <p:nvPr>
            <p:ph type="body" idx="2"/>
          </p:nvPr>
        </p:nvSpPr>
        <p:spPr>
          <a:xfrm>
            <a:off x="3867912" y="1930936"/>
            <a:ext cx="3474720" cy="402336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35" name="Google Shape;35;p21"/>
          <p:cNvSpPr txBox="1">
            <a:spLocks noGrp="1"/>
          </p:cNvSpPr>
          <p:nvPr>
            <p:ph type="body" idx="3"/>
          </p:nvPr>
        </p:nvSpPr>
        <p:spPr>
          <a:xfrm>
            <a:off x="7818463" y="1023586"/>
            <a:ext cx="3474720" cy="813171"/>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0"/>
              </a:spcBef>
              <a:spcAft>
                <a:spcPts val="0"/>
              </a:spcAft>
              <a:buSzPts val="2000"/>
              <a:buNone/>
              <a:defRPr sz="2000" b="1">
                <a:solidFill>
                  <a:srgbClr val="595959"/>
                </a:solidFill>
              </a:defRPr>
            </a:lvl1pPr>
            <a:lvl2pPr marL="914400" lvl="1" indent="-228600" algn="l">
              <a:lnSpc>
                <a:spcPct val="90000"/>
              </a:lnSpc>
              <a:spcBef>
                <a:spcPts val="250"/>
              </a:spcBef>
              <a:spcAft>
                <a:spcPts val="0"/>
              </a:spcAft>
              <a:buSzPts val="2000"/>
              <a:buNone/>
              <a:defRPr sz="2000" b="1"/>
            </a:lvl2pPr>
            <a:lvl3pPr marL="1371600" lvl="2" indent="-228600" algn="l">
              <a:lnSpc>
                <a:spcPct val="90000"/>
              </a:lnSpc>
              <a:spcBef>
                <a:spcPts val="250"/>
              </a:spcBef>
              <a:spcAft>
                <a:spcPts val="0"/>
              </a:spcAft>
              <a:buSzPts val="1800"/>
              <a:buNone/>
              <a:defRPr sz="1800" b="1"/>
            </a:lvl3pPr>
            <a:lvl4pPr marL="1828800" lvl="3" indent="-228600" algn="l">
              <a:lnSpc>
                <a:spcPct val="90000"/>
              </a:lnSpc>
              <a:spcBef>
                <a:spcPts val="250"/>
              </a:spcBef>
              <a:spcAft>
                <a:spcPts val="0"/>
              </a:spcAft>
              <a:buSzPts val="1600"/>
              <a:buNone/>
              <a:defRPr sz="1600" b="1"/>
            </a:lvl4pPr>
            <a:lvl5pPr marL="2286000" lvl="4" indent="-228600" algn="l">
              <a:lnSpc>
                <a:spcPct val="90000"/>
              </a:lnSpc>
              <a:spcBef>
                <a:spcPts val="250"/>
              </a:spcBef>
              <a:spcAft>
                <a:spcPts val="0"/>
              </a:spcAft>
              <a:buSzPts val="1600"/>
              <a:buNone/>
              <a:defRPr sz="1600" b="1"/>
            </a:lvl5pPr>
            <a:lvl6pPr marL="2743200" lvl="5" indent="-228600" algn="l">
              <a:lnSpc>
                <a:spcPct val="90000"/>
              </a:lnSpc>
              <a:spcBef>
                <a:spcPts val="250"/>
              </a:spcBef>
              <a:spcAft>
                <a:spcPts val="0"/>
              </a:spcAft>
              <a:buSzPts val="1600"/>
              <a:buNone/>
              <a:defRPr sz="1600" b="1"/>
            </a:lvl6pPr>
            <a:lvl7pPr marL="3200400" lvl="6" indent="-228600" algn="l">
              <a:lnSpc>
                <a:spcPct val="90000"/>
              </a:lnSpc>
              <a:spcBef>
                <a:spcPts val="250"/>
              </a:spcBef>
              <a:spcAft>
                <a:spcPts val="0"/>
              </a:spcAft>
              <a:buSzPts val="1600"/>
              <a:buNone/>
              <a:defRPr sz="1600" b="1"/>
            </a:lvl7pPr>
            <a:lvl8pPr marL="3657600" lvl="7" indent="-228600" algn="l">
              <a:lnSpc>
                <a:spcPct val="90000"/>
              </a:lnSpc>
              <a:spcBef>
                <a:spcPts val="250"/>
              </a:spcBef>
              <a:spcAft>
                <a:spcPts val="0"/>
              </a:spcAft>
              <a:buSzPts val="1600"/>
              <a:buNone/>
              <a:defRPr sz="1600" b="1"/>
            </a:lvl8pPr>
            <a:lvl9pPr marL="4114800" lvl="8" indent="-228600" algn="l">
              <a:lnSpc>
                <a:spcPct val="90000"/>
              </a:lnSpc>
              <a:spcBef>
                <a:spcPts val="250"/>
              </a:spcBef>
              <a:spcAft>
                <a:spcPts val="250"/>
              </a:spcAft>
              <a:buSzPts val="1600"/>
              <a:buNone/>
              <a:defRPr sz="1600" b="1"/>
            </a:lvl9pPr>
          </a:lstStyle>
          <a:p>
            <a:endParaRPr/>
          </a:p>
        </p:txBody>
      </p:sp>
      <p:sp>
        <p:nvSpPr>
          <p:cNvPr id="36" name="Google Shape;36;p21"/>
          <p:cNvSpPr txBox="1">
            <a:spLocks noGrp="1"/>
          </p:cNvSpPr>
          <p:nvPr>
            <p:ph type="body" idx="4"/>
          </p:nvPr>
        </p:nvSpPr>
        <p:spPr>
          <a:xfrm>
            <a:off x="7818463" y="1930936"/>
            <a:ext cx="3474720" cy="402336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37" name="Google Shape;37;p21"/>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1"/>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1"/>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ekop" type="secHead">
  <p:cSld name="SECTION_HEADER">
    <p:spTree>
      <p:nvGrpSpPr>
        <p:cNvPr id="1" name="Shape 40"/>
        <p:cNvGrpSpPr/>
        <p:nvPr/>
      </p:nvGrpSpPr>
      <p:grpSpPr>
        <a:xfrm>
          <a:off x="0" y="0"/>
          <a:ext cx="0" cy="0"/>
          <a:chOff x="0" y="0"/>
          <a:chExt cx="0" cy="0"/>
        </a:xfrm>
      </p:grpSpPr>
      <p:sp>
        <p:nvSpPr>
          <p:cNvPr id="41" name="Google Shape;41;p22"/>
          <p:cNvSpPr txBox="1">
            <a:spLocks noGrp="1"/>
          </p:cNvSpPr>
          <p:nvPr>
            <p:ph type="title"/>
          </p:nvPr>
        </p:nvSpPr>
        <p:spPr>
          <a:xfrm>
            <a:off x="3867912" y="1298448"/>
            <a:ext cx="7315200" cy="325526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595959"/>
              </a:buClr>
              <a:buSzPts val="5900"/>
              <a:buFont typeface="Corbel"/>
              <a:buNone/>
              <a:defRPr sz="5900" b="0">
                <a:solidFill>
                  <a:srgbClr val="59595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2"/>
          <p:cNvSpPr txBox="1">
            <a:spLocks noGrp="1"/>
          </p:cNvSpPr>
          <p:nvPr>
            <p:ph type="body" idx="1"/>
          </p:nvPr>
        </p:nvSpPr>
        <p:spPr>
          <a:xfrm>
            <a:off x="3886200" y="4672584"/>
            <a:ext cx="7315200" cy="914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200"/>
              <a:buNone/>
              <a:defRPr sz="2200" cap="none">
                <a:solidFill>
                  <a:srgbClr val="595959"/>
                </a:solidFill>
              </a:defRPr>
            </a:lvl1pPr>
            <a:lvl2pPr marL="914400" lvl="1" indent="-228600" algn="l">
              <a:lnSpc>
                <a:spcPct val="90000"/>
              </a:lnSpc>
              <a:spcBef>
                <a:spcPts val="250"/>
              </a:spcBef>
              <a:spcAft>
                <a:spcPts val="0"/>
              </a:spcAft>
              <a:buSzPts val="1800"/>
              <a:buNone/>
              <a:defRPr sz="1800">
                <a:solidFill>
                  <a:srgbClr val="888888"/>
                </a:solidFill>
              </a:defRPr>
            </a:lvl2pPr>
            <a:lvl3pPr marL="1371600" lvl="2" indent="-228600" algn="l">
              <a:lnSpc>
                <a:spcPct val="90000"/>
              </a:lnSpc>
              <a:spcBef>
                <a:spcPts val="250"/>
              </a:spcBef>
              <a:spcAft>
                <a:spcPts val="0"/>
              </a:spcAft>
              <a:buSzPts val="1600"/>
              <a:buNone/>
              <a:defRPr sz="1600">
                <a:solidFill>
                  <a:srgbClr val="888888"/>
                </a:solidFill>
              </a:defRPr>
            </a:lvl3pPr>
            <a:lvl4pPr marL="1828800" lvl="3" indent="-228600" algn="l">
              <a:lnSpc>
                <a:spcPct val="90000"/>
              </a:lnSpc>
              <a:spcBef>
                <a:spcPts val="250"/>
              </a:spcBef>
              <a:spcAft>
                <a:spcPts val="0"/>
              </a:spcAft>
              <a:buSzPts val="1400"/>
              <a:buNone/>
              <a:defRPr sz="1400">
                <a:solidFill>
                  <a:srgbClr val="888888"/>
                </a:solidFill>
              </a:defRPr>
            </a:lvl4pPr>
            <a:lvl5pPr marL="2286000" lvl="4" indent="-228600" algn="l">
              <a:lnSpc>
                <a:spcPct val="90000"/>
              </a:lnSpc>
              <a:spcBef>
                <a:spcPts val="250"/>
              </a:spcBef>
              <a:spcAft>
                <a:spcPts val="0"/>
              </a:spcAft>
              <a:buSzPts val="1400"/>
              <a:buNone/>
              <a:defRPr sz="1400">
                <a:solidFill>
                  <a:srgbClr val="888888"/>
                </a:solidFill>
              </a:defRPr>
            </a:lvl5pPr>
            <a:lvl6pPr marL="2743200" lvl="5" indent="-228600" algn="l">
              <a:lnSpc>
                <a:spcPct val="90000"/>
              </a:lnSpc>
              <a:spcBef>
                <a:spcPts val="250"/>
              </a:spcBef>
              <a:spcAft>
                <a:spcPts val="0"/>
              </a:spcAft>
              <a:buSzPts val="1400"/>
              <a:buNone/>
              <a:defRPr sz="1400">
                <a:solidFill>
                  <a:srgbClr val="888888"/>
                </a:solidFill>
              </a:defRPr>
            </a:lvl6pPr>
            <a:lvl7pPr marL="3200400" lvl="6" indent="-228600" algn="l">
              <a:lnSpc>
                <a:spcPct val="90000"/>
              </a:lnSpc>
              <a:spcBef>
                <a:spcPts val="250"/>
              </a:spcBef>
              <a:spcAft>
                <a:spcPts val="0"/>
              </a:spcAft>
              <a:buSzPts val="1400"/>
              <a:buNone/>
              <a:defRPr sz="1400">
                <a:solidFill>
                  <a:srgbClr val="888888"/>
                </a:solidFill>
              </a:defRPr>
            </a:lvl7pPr>
            <a:lvl8pPr marL="3657600" lvl="7" indent="-228600" algn="l">
              <a:lnSpc>
                <a:spcPct val="90000"/>
              </a:lnSpc>
              <a:spcBef>
                <a:spcPts val="250"/>
              </a:spcBef>
              <a:spcAft>
                <a:spcPts val="0"/>
              </a:spcAft>
              <a:buSzPts val="1400"/>
              <a:buNone/>
              <a:defRPr sz="1400">
                <a:solidFill>
                  <a:srgbClr val="888888"/>
                </a:solidFill>
              </a:defRPr>
            </a:lvl8pPr>
            <a:lvl9pPr marL="4114800" lvl="8" indent="-228600" algn="l">
              <a:lnSpc>
                <a:spcPct val="90000"/>
              </a:lnSpc>
              <a:spcBef>
                <a:spcPts val="250"/>
              </a:spcBef>
              <a:spcAft>
                <a:spcPts val="250"/>
              </a:spcAft>
              <a:buSzPts val="1400"/>
              <a:buNone/>
              <a:defRPr sz="1400">
                <a:solidFill>
                  <a:srgbClr val="888888"/>
                </a:solidFill>
              </a:defRPr>
            </a:lvl9pPr>
          </a:lstStyle>
          <a:p>
            <a:endParaRPr/>
          </a:p>
        </p:txBody>
      </p:sp>
      <p:sp>
        <p:nvSpPr>
          <p:cNvPr id="43" name="Google Shape;43;p22"/>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2"/>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2"/>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Inhoud van twee" type="twoObj">
  <p:cSld name="TWO_OBJECTS">
    <p:spTree>
      <p:nvGrpSpPr>
        <p:cNvPr id="1" name="Shape 46"/>
        <p:cNvGrpSpPr/>
        <p:nvPr/>
      </p:nvGrpSpPr>
      <p:grpSpPr>
        <a:xfrm>
          <a:off x="0" y="0"/>
          <a:ext cx="0" cy="0"/>
          <a:chOff x="0" y="0"/>
          <a:chExt cx="0" cy="0"/>
        </a:xfrm>
      </p:grpSpPr>
      <p:sp>
        <p:nvSpPr>
          <p:cNvPr id="47" name="Google Shape;47;p23"/>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23"/>
          <p:cNvSpPr txBox="1">
            <a:spLocks noGrp="1"/>
          </p:cNvSpPr>
          <p:nvPr>
            <p:ph type="body" idx="1"/>
          </p:nvPr>
        </p:nvSpPr>
        <p:spPr>
          <a:xfrm>
            <a:off x="3867912" y="868680"/>
            <a:ext cx="3474720" cy="512064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49" name="Google Shape;49;p23"/>
          <p:cNvSpPr txBox="1">
            <a:spLocks noGrp="1"/>
          </p:cNvSpPr>
          <p:nvPr>
            <p:ph type="body" idx="2"/>
          </p:nvPr>
        </p:nvSpPr>
        <p:spPr>
          <a:xfrm>
            <a:off x="7818120" y="868680"/>
            <a:ext cx="3474720" cy="512064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50" name="Google Shape;50;p23"/>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3"/>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3"/>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Alleen titel" type="titleOnly">
  <p:cSld name="TITLE_ONLY">
    <p:spTree>
      <p:nvGrpSpPr>
        <p:cNvPr id="1" name="Shape 53"/>
        <p:cNvGrpSpPr/>
        <p:nvPr/>
      </p:nvGrpSpPr>
      <p:grpSpPr>
        <a:xfrm>
          <a:off x="0" y="0"/>
          <a:ext cx="0" cy="0"/>
          <a:chOff x="0" y="0"/>
          <a:chExt cx="0" cy="0"/>
        </a:xfrm>
      </p:grpSpPr>
      <p:sp>
        <p:nvSpPr>
          <p:cNvPr id="54" name="Google Shape;54;p24"/>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4"/>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4"/>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4"/>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Leeg" type="blank">
  <p:cSld name="BLANK">
    <p:spTree>
      <p:nvGrpSpPr>
        <p:cNvPr id="1" name="Shape 58"/>
        <p:cNvGrpSpPr/>
        <p:nvPr/>
      </p:nvGrpSpPr>
      <p:grpSpPr>
        <a:xfrm>
          <a:off x="0" y="0"/>
          <a:ext cx="0" cy="0"/>
          <a:chOff x="0" y="0"/>
          <a:chExt cx="0" cy="0"/>
        </a:xfrm>
      </p:grpSpPr>
      <p:sp>
        <p:nvSpPr>
          <p:cNvPr id="59" name="Google Shape;59;p25"/>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5"/>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5"/>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nhoud met bijschrift" type="objTx">
  <p:cSld name="OBJECT_WITH_CAPTION_TEXT">
    <p:spTree>
      <p:nvGrpSpPr>
        <p:cNvPr id="1" name="Shape 62"/>
        <p:cNvGrpSpPr/>
        <p:nvPr/>
      </p:nvGrpSpPr>
      <p:grpSpPr>
        <a:xfrm>
          <a:off x="0" y="0"/>
          <a:ext cx="0" cy="0"/>
          <a:chOff x="0" y="0"/>
          <a:chExt cx="0" cy="0"/>
        </a:xfrm>
      </p:grpSpPr>
      <p:sp>
        <p:nvSpPr>
          <p:cNvPr id="63" name="Google Shape;63;p26"/>
          <p:cNvSpPr txBox="1">
            <a:spLocks noGrp="1"/>
          </p:cNvSpPr>
          <p:nvPr>
            <p:ph type="title"/>
          </p:nvPr>
        </p:nvSpPr>
        <p:spPr>
          <a:xfrm>
            <a:off x="256032" y="1143000"/>
            <a:ext cx="2834640" cy="237744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FFFF"/>
              </a:buClr>
              <a:buSzPts val="3200"/>
              <a:buFont typeface="Corbel"/>
              <a:buNone/>
              <a:defRPr sz="32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26"/>
          <p:cNvSpPr txBox="1">
            <a:spLocks noGrp="1"/>
          </p:cNvSpPr>
          <p:nvPr>
            <p:ph type="body" idx="1"/>
          </p:nvPr>
        </p:nvSpPr>
        <p:spPr>
          <a:xfrm>
            <a:off x="3867912" y="868680"/>
            <a:ext cx="7315200" cy="512064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65" name="Google Shape;65;p26"/>
          <p:cNvSpPr txBox="1">
            <a:spLocks noGrp="1"/>
          </p:cNvSpPr>
          <p:nvPr>
            <p:ph type="body" idx="2"/>
          </p:nvPr>
        </p:nvSpPr>
        <p:spPr>
          <a:xfrm>
            <a:off x="256032" y="3494176"/>
            <a:ext cx="2834640" cy="232199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200"/>
              </a:spcBef>
              <a:spcAft>
                <a:spcPts val="0"/>
              </a:spcAft>
              <a:buSzPts val="1400"/>
              <a:buNone/>
              <a:defRPr sz="1400">
                <a:solidFill>
                  <a:srgbClr val="FFFFFF"/>
                </a:solidFill>
              </a:defRPr>
            </a:lvl1pPr>
            <a:lvl2pPr marL="914400" lvl="1" indent="-228600" algn="l">
              <a:lnSpc>
                <a:spcPct val="90000"/>
              </a:lnSpc>
              <a:spcBef>
                <a:spcPts val="250"/>
              </a:spcBef>
              <a:spcAft>
                <a:spcPts val="0"/>
              </a:spcAft>
              <a:buSzPts val="1200"/>
              <a:buNone/>
              <a:defRPr sz="1200"/>
            </a:lvl2pPr>
            <a:lvl3pPr marL="1371600" lvl="2" indent="-228600" algn="l">
              <a:lnSpc>
                <a:spcPct val="90000"/>
              </a:lnSpc>
              <a:spcBef>
                <a:spcPts val="250"/>
              </a:spcBef>
              <a:spcAft>
                <a:spcPts val="0"/>
              </a:spcAft>
              <a:buSzPts val="1000"/>
              <a:buNone/>
              <a:defRPr sz="1000"/>
            </a:lvl3pPr>
            <a:lvl4pPr marL="1828800" lvl="3" indent="-228600" algn="l">
              <a:lnSpc>
                <a:spcPct val="90000"/>
              </a:lnSpc>
              <a:spcBef>
                <a:spcPts val="250"/>
              </a:spcBef>
              <a:spcAft>
                <a:spcPts val="0"/>
              </a:spcAft>
              <a:buSzPts val="900"/>
              <a:buNone/>
              <a:defRPr sz="900"/>
            </a:lvl4pPr>
            <a:lvl5pPr marL="2286000" lvl="4" indent="-228600" algn="l">
              <a:lnSpc>
                <a:spcPct val="90000"/>
              </a:lnSpc>
              <a:spcBef>
                <a:spcPts val="250"/>
              </a:spcBef>
              <a:spcAft>
                <a:spcPts val="0"/>
              </a:spcAft>
              <a:buSzPts val="900"/>
              <a:buNone/>
              <a:defRPr sz="900"/>
            </a:lvl5pPr>
            <a:lvl6pPr marL="2743200" lvl="5" indent="-228600" algn="l">
              <a:lnSpc>
                <a:spcPct val="90000"/>
              </a:lnSpc>
              <a:spcBef>
                <a:spcPts val="250"/>
              </a:spcBef>
              <a:spcAft>
                <a:spcPts val="0"/>
              </a:spcAft>
              <a:buSzPts val="900"/>
              <a:buNone/>
              <a:defRPr sz="900"/>
            </a:lvl6pPr>
            <a:lvl7pPr marL="3200400" lvl="6" indent="-228600" algn="l">
              <a:lnSpc>
                <a:spcPct val="90000"/>
              </a:lnSpc>
              <a:spcBef>
                <a:spcPts val="250"/>
              </a:spcBef>
              <a:spcAft>
                <a:spcPts val="0"/>
              </a:spcAft>
              <a:buSzPts val="900"/>
              <a:buNone/>
              <a:defRPr sz="900"/>
            </a:lvl7pPr>
            <a:lvl8pPr marL="3657600" lvl="7" indent="-228600" algn="l">
              <a:lnSpc>
                <a:spcPct val="90000"/>
              </a:lnSpc>
              <a:spcBef>
                <a:spcPts val="250"/>
              </a:spcBef>
              <a:spcAft>
                <a:spcPts val="0"/>
              </a:spcAft>
              <a:buSzPts val="900"/>
              <a:buNone/>
              <a:defRPr sz="900"/>
            </a:lvl8pPr>
            <a:lvl9pPr marL="4114800" lvl="8" indent="-228600" algn="l">
              <a:lnSpc>
                <a:spcPct val="90000"/>
              </a:lnSpc>
              <a:spcBef>
                <a:spcPts val="250"/>
              </a:spcBef>
              <a:spcAft>
                <a:spcPts val="250"/>
              </a:spcAft>
              <a:buSzPts val="900"/>
              <a:buNone/>
              <a:defRPr sz="900"/>
            </a:lvl9pPr>
          </a:lstStyle>
          <a:p>
            <a:endParaRPr/>
          </a:p>
        </p:txBody>
      </p:sp>
      <p:sp>
        <p:nvSpPr>
          <p:cNvPr id="66" name="Google Shape;66;p26"/>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6"/>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6"/>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0D6DC1-1CE4-B55D-6AC5-95E989422FD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5628BEE-E48F-5077-275B-3AA0D3C1DC26}"/>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91A8E67-6A96-2B80-4874-D33A98D785B0}"/>
              </a:ext>
            </a:extLst>
          </p:cNvPr>
          <p:cNvSpPr>
            <a:spLocks noGrp="1"/>
          </p:cNvSpPr>
          <p:nvPr>
            <p:ph type="dt" sz="half" idx="10"/>
          </p:nvPr>
        </p:nvSpPr>
        <p:spPr/>
        <p:txBody>
          <a:bodyPr/>
          <a:lstStyle/>
          <a:p>
            <a:fld id="{8B8C32B1-19A4-4D97-BD27-D9CC7F34B3E6}" type="datetimeFigureOut">
              <a:rPr lang="nl-NL" smtClean="0"/>
              <a:t>13-11-2025</a:t>
            </a:fld>
            <a:endParaRPr lang="nl-NL"/>
          </a:p>
        </p:txBody>
      </p:sp>
      <p:sp>
        <p:nvSpPr>
          <p:cNvPr id="5" name="Tijdelijke aanduiding voor voettekst 4">
            <a:extLst>
              <a:ext uri="{FF2B5EF4-FFF2-40B4-BE49-F238E27FC236}">
                <a16:creationId xmlns:a16="http://schemas.microsoft.com/office/drawing/2014/main" id="{9C1AC7E3-80FD-194F-F350-0DC675458F9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DF82B6C-C6B8-FD84-89DF-D42C6EC48A12}"/>
              </a:ext>
            </a:extLst>
          </p:cNvPr>
          <p:cNvSpPr>
            <a:spLocks noGrp="1"/>
          </p:cNvSpPr>
          <p:nvPr>
            <p:ph type="sldNum" sz="quarter" idx="12"/>
          </p:nvPr>
        </p:nvSpPr>
        <p:spPr/>
        <p:txBody>
          <a:bodyPr/>
          <a:lstStyle/>
          <a:p>
            <a:fld id="{95F1BD54-6E55-40C7-A38A-F6C44F952AE9}" type="slidenum">
              <a:rPr lang="nl-NL" smtClean="0"/>
              <a:t>‹nr.›</a:t>
            </a:fld>
            <a:endParaRPr lang="nl-NL"/>
          </a:p>
        </p:txBody>
      </p:sp>
    </p:spTree>
    <p:extLst>
      <p:ext uri="{BB962C8B-B14F-4D97-AF65-F5344CB8AC3E}">
        <p14:creationId xmlns:p14="http://schemas.microsoft.com/office/powerpoint/2010/main" val="19593525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Afbeelding met bijschrift" type="picTx">
  <p:cSld name="PICTURE_WITH_CAPTION_TEXT">
    <p:spTree>
      <p:nvGrpSpPr>
        <p:cNvPr id="1" name="Shape 69"/>
        <p:cNvGrpSpPr/>
        <p:nvPr/>
      </p:nvGrpSpPr>
      <p:grpSpPr>
        <a:xfrm>
          <a:off x="0" y="0"/>
          <a:ext cx="0" cy="0"/>
          <a:chOff x="0" y="0"/>
          <a:chExt cx="0" cy="0"/>
        </a:xfrm>
      </p:grpSpPr>
      <p:sp>
        <p:nvSpPr>
          <p:cNvPr id="70" name="Google Shape;70;p27"/>
          <p:cNvSpPr txBox="1">
            <a:spLocks noGrp="1"/>
          </p:cNvSpPr>
          <p:nvPr>
            <p:ph type="title"/>
          </p:nvPr>
        </p:nvSpPr>
        <p:spPr>
          <a:xfrm>
            <a:off x="256032" y="1143000"/>
            <a:ext cx="2834640" cy="237744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FFFF"/>
              </a:buClr>
              <a:buSzPts val="3200"/>
              <a:buFont typeface="Corbel"/>
              <a:buNone/>
              <a:defRPr sz="32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27"/>
          <p:cNvSpPr>
            <a:spLocks noGrp="1"/>
          </p:cNvSpPr>
          <p:nvPr>
            <p:ph type="pic" idx="2"/>
          </p:nvPr>
        </p:nvSpPr>
        <p:spPr>
          <a:xfrm>
            <a:off x="3570644" y="767419"/>
            <a:ext cx="8115230" cy="5330952"/>
          </a:xfrm>
          <a:prstGeom prst="rect">
            <a:avLst/>
          </a:prstGeom>
          <a:solidFill>
            <a:srgbClr val="BFBFBF"/>
          </a:solidFill>
          <a:ln>
            <a:noFill/>
          </a:ln>
        </p:spPr>
      </p:sp>
      <p:sp>
        <p:nvSpPr>
          <p:cNvPr id="72" name="Google Shape;72;p27"/>
          <p:cNvSpPr txBox="1">
            <a:spLocks noGrp="1"/>
          </p:cNvSpPr>
          <p:nvPr>
            <p:ph type="body" idx="1"/>
          </p:nvPr>
        </p:nvSpPr>
        <p:spPr>
          <a:xfrm>
            <a:off x="256032" y="3493008"/>
            <a:ext cx="2834640" cy="232257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200"/>
              </a:spcBef>
              <a:spcAft>
                <a:spcPts val="0"/>
              </a:spcAft>
              <a:buSzPts val="1400"/>
              <a:buNone/>
              <a:defRPr sz="1400">
                <a:solidFill>
                  <a:srgbClr val="FFFFFF"/>
                </a:solidFill>
              </a:defRPr>
            </a:lvl1pPr>
            <a:lvl2pPr marL="914400" lvl="1" indent="-228600" algn="l">
              <a:lnSpc>
                <a:spcPct val="90000"/>
              </a:lnSpc>
              <a:spcBef>
                <a:spcPts val="250"/>
              </a:spcBef>
              <a:spcAft>
                <a:spcPts val="0"/>
              </a:spcAft>
              <a:buSzPts val="1200"/>
              <a:buNone/>
              <a:defRPr sz="1200"/>
            </a:lvl2pPr>
            <a:lvl3pPr marL="1371600" lvl="2" indent="-228600" algn="l">
              <a:lnSpc>
                <a:spcPct val="90000"/>
              </a:lnSpc>
              <a:spcBef>
                <a:spcPts val="250"/>
              </a:spcBef>
              <a:spcAft>
                <a:spcPts val="0"/>
              </a:spcAft>
              <a:buSzPts val="1000"/>
              <a:buNone/>
              <a:defRPr sz="1000"/>
            </a:lvl3pPr>
            <a:lvl4pPr marL="1828800" lvl="3" indent="-228600" algn="l">
              <a:lnSpc>
                <a:spcPct val="90000"/>
              </a:lnSpc>
              <a:spcBef>
                <a:spcPts val="250"/>
              </a:spcBef>
              <a:spcAft>
                <a:spcPts val="0"/>
              </a:spcAft>
              <a:buSzPts val="900"/>
              <a:buNone/>
              <a:defRPr sz="900"/>
            </a:lvl4pPr>
            <a:lvl5pPr marL="2286000" lvl="4" indent="-228600" algn="l">
              <a:lnSpc>
                <a:spcPct val="90000"/>
              </a:lnSpc>
              <a:spcBef>
                <a:spcPts val="250"/>
              </a:spcBef>
              <a:spcAft>
                <a:spcPts val="0"/>
              </a:spcAft>
              <a:buSzPts val="900"/>
              <a:buNone/>
              <a:defRPr sz="900"/>
            </a:lvl5pPr>
            <a:lvl6pPr marL="2743200" lvl="5" indent="-228600" algn="l">
              <a:lnSpc>
                <a:spcPct val="90000"/>
              </a:lnSpc>
              <a:spcBef>
                <a:spcPts val="250"/>
              </a:spcBef>
              <a:spcAft>
                <a:spcPts val="0"/>
              </a:spcAft>
              <a:buSzPts val="900"/>
              <a:buNone/>
              <a:defRPr sz="900"/>
            </a:lvl6pPr>
            <a:lvl7pPr marL="3200400" lvl="6" indent="-228600" algn="l">
              <a:lnSpc>
                <a:spcPct val="90000"/>
              </a:lnSpc>
              <a:spcBef>
                <a:spcPts val="250"/>
              </a:spcBef>
              <a:spcAft>
                <a:spcPts val="0"/>
              </a:spcAft>
              <a:buSzPts val="900"/>
              <a:buNone/>
              <a:defRPr sz="900"/>
            </a:lvl7pPr>
            <a:lvl8pPr marL="3657600" lvl="7" indent="-228600" algn="l">
              <a:lnSpc>
                <a:spcPct val="90000"/>
              </a:lnSpc>
              <a:spcBef>
                <a:spcPts val="250"/>
              </a:spcBef>
              <a:spcAft>
                <a:spcPts val="0"/>
              </a:spcAft>
              <a:buSzPts val="900"/>
              <a:buNone/>
              <a:defRPr sz="900"/>
            </a:lvl8pPr>
            <a:lvl9pPr marL="4114800" lvl="8" indent="-228600" algn="l">
              <a:lnSpc>
                <a:spcPct val="90000"/>
              </a:lnSpc>
              <a:spcBef>
                <a:spcPts val="250"/>
              </a:spcBef>
              <a:spcAft>
                <a:spcPts val="250"/>
              </a:spcAft>
              <a:buSzPts val="900"/>
              <a:buNone/>
              <a:defRPr sz="900"/>
            </a:lvl9pPr>
          </a:lstStyle>
          <a:p>
            <a:endParaRPr/>
          </a:p>
        </p:txBody>
      </p:sp>
      <p:sp>
        <p:nvSpPr>
          <p:cNvPr id="73" name="Google Shape;73;p27"/>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7"/>
          <p:cNvSpPr txBox="1">
            <a:spLocks noGrp="1"/>
          </p:cNvSpPr>
          <p:nvPr>
            <p:ph type="ftr" idx="11"/>
          </p:nvPr>
        </p:nvSpPr>
        <p:spPr>
          <a:xfrm>
            <a:off x="3499101"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7"/>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el en verticale tekst" type="vertTx">
  <p:cSld name="VERTICAL_TEXT">
    <p:spTree>
      <p:nvGrpSpPr>
        <p:cNvPr id="1" name="Shape 76"/>
        <p:cNvGrpSpPr/>
        <p:nvPr/>
      </p:nvGrpSpPr>
      <p:grpSpPr>
        <a:xfrm>
          <a:off x="0" y="0"/>
          <a:ext cx="0" cy="0"/>
          <a:chOff x="0" y="0"/>
          <a:chExt cx="0" cy="0"/>
        </a:xfrm>
      </p:grpSpPr>
      <p:sp>
        <p:nvSpPr>
          <p:cNvPr id="77" name="Google Shape;77;p28"/>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28"/>
          <p:cNvSpPr txBox="1">
            <a:spLocks noGrp="1"/>
          </p:cNvSpPr>
          <p:nvPr>
            <p:ph type="body" idx="1"/>
          </p:nvPr>
        </p:nvSpPr>
        <p:spPr>
          <a:xfrm rot="5400000">
            <a:off x="4966548" y="-233172"/>
            <a:ext cx="5120640" cy="7315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50"/>
              </a:spcBef>
              <a:spcAft>
                <a:spcPts val="0"/>
              </a:spcAft>
              <a:buSzPts val="1800"/>
              <a:buChar char="●"/>
              <a:defRPr/>
            </a:lvl2pPr>
            <a:lvl3pPr marL="1371600" lvl="2" indent="-342900" algn="l">
              <a:lnSpc>
                <a:spcPct val="90000"/>
              </a:lnSpc>
              <a:spcBef>
                <a:spcPts val="250"/>
              </a:spcBef>
              <a:spcAft>
                <a:spcPts val="0"/>
              </a:spcAft>
              <a:buSzPts val="1800"/>
              <a:buChar char="●"/>
              <a:defRPr/>
            </a:lvl3pPr>
            <a:lvl4pPr marL="1828800" lvl="3" indent="-342900" algn="l">
              <a:lnSpc>
                <a:spcPct val="90000"/>
              </a:lnSpc>
              <a:spcBef>
                <a:spcPts val="250"/>
              </a:spcBef>
              <a:spcAft>
                <a:spcPts val="0"/>
              </a:spcAft>
              <a:buSzPts val="1800"/>
              <a:buChar char="●"/>
              <a:defRPr/>
            </a:lvl4pPr>
            <a:lvl5pPr marL="2286000" lvl="4" indent="-342900" algn="l">
              <a:lnSpc>
                <a:spcPct val="9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79" name="Google Shape;79;p28"/>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8"/>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28"/>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e titel en tekst" type="vertTitleAndTx">
  <p:cSld name="VERTICAL_TITLE_AND_VERTICAL_TEXT">
    <p:spTree>
      <p:nvGrpSpPr>
        <p:cNvPr id="1" name="Shape 82"/>
        <p:cNvGrpSpPr/>
        <p:nvPr/>
      </p:nvGrpSpPr>
      <p:grpSpPr>
        <a:xfrm>
          <a:off x="0" y="0"/>
          <a:ext cx="0" cy="0"/>
          <a:chOff x="0" y="0"/>
          <a:chExt cx="0" cy="0"/>
        </a:xfrm>
      </p:grpSpPr>
      <p:sp>
        <p:nvSpPr>
          <p:cNvPr id="83" name="Google Shape;83;p29"/>
          <p:cNvSpPr txBox="1">
            <a:spLocks noGrp="1"/>
          </p:cNvSpPr>
          <p:nvPr>
            <p:ph type="title"/>
          </p:nvPr>
        </p:nvSpPr>
        <p:spPr>
          <a:xfrm rot="5400000">
            <a:off x="-685800" y="2057400"/>
            <a:ext cx="4953000" cy="2819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29"/>
          <p:cNvSpPr txBox="1">
            <a:spLocks noGrp="1"/>
          </p:cNvSpPr>
          <p:nvPr>
            <p:ph type="body" idx="1"/>
          </p:nvPr>
        </p:nvSpPr>
        <p:spPr>
          <a:xfrm rot="5400000">
            <a:off x="4965192" y="-228600"/>
            <a:ext cx="5120640" cy="7315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50"/>
              </a:spcBef>
              <a:spcAft>
                <a:spcPts val="0"/>
              </a:spcAft>
              <a:buSzPts val="1800"/>
              <a:buChar char="●"/>
              <a:defRPr/>
            </a:lvl2pPr>
            <a:lvl3pPr marL="1371600" lvl="2" indent="-342900" algn="l">
              <a:lnSpc>
                <a:spcPct val="90000"/>
              </a:lnSpc>
              <a:spcBef>
                <a:spcPts val="250"/>
              </a:spcBef>
              <a:spcAft>
                <a:spcPts val="0"/>
              </a:spcAft>
              <a:buSzPts val="1800"/>
              <a:buChar char="●"/>
              <a:defRPr/>
            </a:lvl3pPr>
            <a:lvl4pPr marL="1828800" lvl="3" indent="-342900" algn="l">
              <a:lnSpc>
                <a:spcPct val="90000"/>
              </a:lnSpc>
              <a:spcBef>
                <a:spcPts val="250"/>
              </a:spcBef>
              <a:spcAft>
                <a:spcPts val="0"/>
              </a:spcAft>
              <a:buSzPts val="1800"/>
              <a:buChar char="●"/>
              <a:defRPr/>
            </a:lvl4pPr>
            <a:lvl5pPr marL="2286000" lvl="4" indent="-342900" algn="l">
              <a:lnSpc>
                <a:spcPct val="9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85" name="Google Shape;85;p29"/>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9"/>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29"/>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C8F850-F7D8-E9A8-B003-52B64D69A046}"/>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C0F62DD1-92A2-6F73-301E-A71CDB8D427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AF5ECD40-1C5A-DD80-47A1-B7C607FD5EC9}"/>
              </a:ext>
            </a:extLst>
          </p:cNvPr>
          <p:cNvSpPr>
            <a:spLocks noGrp="1"/>
          </p:cNvSpPr>
          <p:nvPr>
            <p:ph type="dt" sz="half" idx="10"/>
          </p:nvPr>
        </p:nvSpPr>
        <p:spPr/>
        <p:txBody>
          <a:bodyPr/>
          <a:lstStyle/>
          <a:p>
            <a:fld id="{8B8C32B1-19A4-4D97-BD27-D9CC7F34B3E6}" type="datetimeFigureOut">
              <a:rPr lang="nl-NL" smtClean="0"/>
              <a:t>13-11-2025</a:t>
            </a:fld>
            <a:endParaRPr lang="nl-NL"/>
          </a:p>
        </p:txBody>
      </p:sp>
      <p:sp>
        <p:nvSpPr>
          <p:cNvPr id="5" name="Tijdelijke aanduiding voor voettekst 4">
            <a:extLst>
              <a:ext uri="{FF2B5EF4-FFF2-40B4-BE49-F238E27FC236}">
                <a16:creationId xmlns:a16="http://schemas.microsoft.com/office/drawing/2014/main" id="{B9ED96E3-ECB7-9758-4610-B6144885A39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CB23CBF-610D-DCE3-F471-D260DFBFF2B1}"/>
              </a:ext>
            </a:extLst>
          </p:cNvPr>
          <p:cNvSpPr>
            <a:spLocks noGrp="1"/>
          </p:cNvSpPr>
          <p:nvPr>
            <p:ph type="sldNum" sz="quarter" idx="12"/>
          </p:nvPr>
        </p:nvSpPr>
        <p:spPr/>
        <p:txBody>
          <a:bodyPr/>
          <a:lstStyle/>
          <a:p>
            <a:fld id="{95F1BD54-6E55-40C7-A38A-F6C44F952AE9}" type="slidenum">
              <a:rPr lang="nl-NL" smtClean="0"/>
              <a:t>‹nr.›</a:t>
            </a:fld>
            <a:endParaRPr lang="nl-NL"/>
          </a:p>
        </p:txBody>
      </p:sp>
    </p:spTree>
    <p:extLst>
      <p:ext uri="{BB962C8B-B14F-4D97-AF65-F5344CB8AC3E}">
        <p14:creationId xmlns:p14="http://schemas.microsoft.com/office/powerpoint/2010/main" val="4009779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06DAF6-4433-DC68-D4DA-786E5EF176B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F542CE3-255C-6835-CBE8-1B422B4EEC4D}"/>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50EA3B6A-9F23-7F82-0199-FA120AD48D89}"/>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6EDD2285-511F-459B-0383-3F7F7D3FD037}"/>
              </a:ext>
            </a:extLst>
          </p:cNvPr>
          <p:cNvSpPr>
            <a:spLocks noGrp="1"/>
          </p:cNvSpPr>
          <p:nvPr>
            <p:ph type="dt" sz="half" idx="10"/>
          </p:nvPr>
        </p:nvSpPr>
        <p:spPr/>
        <p:txBody>
          <a:bodyPr/>
          <a:lstStyle/>
          <a:p>
            <a:fld id="{8B8C32B1-19A4-4D97-BD27-D9CC7F34B3E6}" type="datetimeFigureOut">
              <a:rPr lang="nl-NL" smtClean="0"/>
              <a:t>13-11-2025</a:t>
            </a:fld>
            <a:endParaRPr lang="nl-NL"/>
          </a:p>
        </p:txBody>
      </p:sp>
      <p:sp>
        <p:nvSpPr>
          <p:cNvPr id="6" name="Tijdelijke aanduiding voor voettekst 5">
            <a:extLst>
              <a:ext uri="{FF2B5EF4-FFF2-40B4-BE49-F238E27FC236}">
                <a16:creationId xmlns:a16="http://schemas.microsoft.com/office/drawing/2014/main" id="{A9DDE291-9FA3-DB39-974C-43226B8D7A9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FAF6661-2992-BBC0-0A9A-D55EF7803901}"/>
              </a:ext>
            </a:extLst>
          </p:cNvPr>
          <p:cNvSpPr>
            <a:spLocks noGrp="1"/>
          </p:cNvSpPr>
          <p:nvPr>
            <p:ph type="sldNum" sz="quarter" idx="12"/>
          </p:nvPr>
        </p:nvSpPr>
        <p:spPr/>
        <p:txBody>
          <a:bodyPr/>
          <a:lstStyle/>
          <a:p>
            <a:fld id="{95F1BD54-6E55-40C7-A38A-F6C44F952AE9}" type="slidenum">
              <a:rPr lang="nl-NL" smtClean="0"/>
              <a:t>‹nr.›</a:t>
            </a:fld>
            <a:endParaRPr lang="nl-NL"/>
          </a:p>
        </p:txBody>
      </p:sp>
    </p:spTree>
    <p:extLst>
      <p:ext uri="{BB962C8B-B14F-4D97-AF65-F5344CB8AC3E}">
        <p14:creationId xmlns:p14="http://schemas.microsoft.com/office/powerpoint/2010/main" val="778663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8B738A-58F1-DCB1-4C79-EB52FD133F30}"/>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67D44D7D-C3EC-A56C-2A7A-21991E4AB7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884A322B-EF4A-F9E5-BFD6-BE2814DE08CD}"/>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E999A7DE-093D-5392-DF54-5496974F5C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0052F205-29E3-54AA-EB77-7975D4DCB952}"/>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DCE96DE8-C887-1C34-2AF7-ACD7FA378A29}"/>
              </a:ext>
            </a:extLst>
          </p:cNvPr>
          <p:cNvSpPr>
            <a:spLocks noGrp="1"/>
          </p:cNvSpPr>
          <p:nvPr>
            <p:ph type="dt" sz="half" idx="10"/>
          </p:nvPr>
        </p:nvSpPr>
        <p:spPr/>
        <p:txBody>
          <a:bodyPr/>
          <a:lstStyle/>
          <a:p>
            <a:fld id="{8B8C32B1-19A4-4D97-BD27-D9CC7F34B3E6}" type="datetimeFigureOut">
              <a:rPr lang="nl-NL" smtClean="0"/>
              <a:t>13-11-2025</a:t>
            </a:fld>
            <a:endParaRPr lang="nl-NL"/>
          </a:p>
        </p:txBody>
      </p:sp>
      <p:sp>
        <p:nvSpPr>
          <p:cNvPr id="8" name="Tijdelijke aanduiding voor voettekst 7">
            <a:extLst>
              <a:ext uri="{FF2B5EF4-FFF2-40B4-BE49-F238E27FC236}">
                <a16:creationId xmlns:a16="http://schemas.microsoft.com/office/drawing/2014/main" id="{522F4758-4E8D-411E-A5AD-A1F263912D28}"/>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95CF7B49-98AE-9762-4FFC-CA155A52E6F6}"/>
              </a:ext>
            </a:extLst>
          </p:cNvPr>
          <p:cNvSpPr>
            <a:spLocks noGrp="1"/>
          </p:cNvSpPr>
          <p:nvPr>
            <p:ph type="sldNum" sz="quarter" idx="12"/>
          </p:nvPr>
        </p:nvSpPr>
        <p:spPr/>
        <p:txBody>
          <a:bodyPr/>
          <a:lstStyle/>
          <a:p>
            <a:fld id="{95F1BD54-6E55-40C7-A38A-F6C44F952AE9}" type="slidenum">
              <a:rPr lang="nl-NL" smtClean="0"/>
              <a:t>‹nr.›</a:t>
            </a:fld>
            <a:endParaRPr lang="nl-NL"/>
          </a:p>
        </p:txBody>
      </p:sp>
    </p:spTree>
    <p:extLst>
      <p:ext uri="{BB962C8B-B14F-4D97-AF65-F5344CB8AC3E}">
        <p14:creationId xmlns:p14="http://schemas.microsoft.com/office/powerpoint/2010/main" val="4083548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CD2AC6-2DE9-DFA2-37D9-EEB60405E831}"/>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23629C15-F2F5-D214-9BE9-DBC96D476EB5}"/>
              </a:ext>
            </a:extLst>
          </p:cNvPr>
          <p:cNvSpPr>
            <a:spLocks noGrp="1"/>
          </p:cNvSpPr>
          <p:nvPr>
            <p:ph type="dt" sz="half" idx="10"/>
          </p:nvPr>
        </p:nvSpPr>
        <p:spPr/>
        <p:txBody>
          <a:bodyPr/>
          <a:lstStyle/>
          <a:p>
            <a:fld id="{8B8C32B1-19A4-4D97-BD27-D9CC7F34B3E6}" type="datetimeFigureOut">
              <a:rPr lang="nl-NL" smtClean="0"/>
              <a:t>13-11-2025</a:t>
            </a:fld>
            <a:endParaRPr lang="nl-NL"/>
          </a:p>
        </p:txBody>
      </p:sp>
      <p:sp>
        <p:nvSpPr>
          <p:cNvPr id="4" name="Tijdelijke aanduiding voor voettekst 3">
            <a:extLst>
              <a:ext uri="{FF2B5EF4-FFF2-40B4-BE49-F238E27FC236}">
                <a16:creationId xmlns:a16="http://schemas.microsoft.com/office/drawing/2014/main" id="{D5F39C64-5D2C-93D3-9B1C-21488D38A20D}"/>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39B1A58E-C65D-5C54-9958-00E464477DE8}"/>
              </a:ext>
            </a:extLst>
          </p:cNvPr>
          <p:cNvSpPr>
            <a:spLocks noGrp="1"/>
          </p:cNvSpPr>
          <p:nvPr>
            <p:ph type="sldNum" sz="quarter" idx="12"/>
          </p:nvPr>
        </p:nvSpPr>
        <p:spPr/>
        <p:txBody>
          <a:bodyPr/>
          <a:lstStyle/>
          <a:p>
            <a:fld id="{95F1BD54-6E55-40C7-A38A-F6C44F952AE9}" type="slidenum">
              <a:rPr lang="nl-NL" smtClean="0"/>
              <a:t>‹nr.›</a:t>
            </a:fld>
            <a:endParaRPr lang="nl-NL"/>
          </a:p>
        </p:txBody>
      </p:sp>
    </p:spTree>
    <p:extLst>
      <p:ext uri="{BB962C8B-B14F-4D97-AF65-F5344CB8AC3E}">
        <p14:creationId xmlns:p14="http://schemas.microsoft.com/office/powerpoint/2010/main" val="3606233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7A507DC-9CF6-3120-366D-40D6C48EA78D}"/>
              </a:ext>
            </a:extLst>
          </p:cNvPr>
          <p:cNvSpPr>
            <a:spLocks noGrp="1"/>
          </p:cNvSpPr>
          <p:nvPr>
            <p:ph type="dt" sz="half" idx="10"/>
          </p:nvPr>
        </p:nvSpPr>
        <p:spPr/>
        <p:txBody>
          <a:bodyPr/>
          <a:lstStyle/>
          <a:p>
            <a:fld id="{8B8C32B1-19A4-4D97-BD27-D9CC7F34B3E6}" type="datetimeFigureOut">
              <a:rPr lang="nl-NL" smtClean="0"/>
              <a:t>13-11-2025</a:t>
            </a:fld>
            <a:endParaRPr lang="nl-NL"/>
          </a:p>
        </p:txBody>
      </p:sp>
      <p:sp>
        <p:nvSpPr>
          <p:cNvPr id="3" name="Tijdelijke aanduiding voor voettekst 2">
            <a:extLst>
              <a:ext uri="{FF2B5EF4-FFF2-40B4-BE49-F238E27FC236}">
                <a16:creationId xmlns:a16="http://schemas.microsoft.com/office/drawing/2014/main" id="{4B5AC567-8D30-6112-2E39-2CBFD8C8C5F1}"/>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6A68F6B3-68DE-4984-2B65-A1FDBB399DA2}"/>
              </a:ext>
            </a:extLst>
          </p:cNvPr>
          <p:cNvSpPr>
            <a:spLocks noGrp="1"/>
          </p:cNvSpPr>
          <p:nvPr>
            <p:ph type="sldNum" sz="quarter" idx="12"/>
          </p:nvPr>
        </p:nvSpPr>
        <p:spPr/>
        <p:txBody>
          <a:bodyPr/>
          <a:lstStyle/>
          <a:p>
            <a:fld id="{95F1BD54-6E55-40C7-A38A-F6C44F952AE9}" type="slidenum">
              <a:rPr lang="nl-NL" smtClean="0"/>
              <a:t>‹nr.›</a:t>
            </a:fld>
            <a:endParaRPr lang="nl-NL"/>
          </a:p>
        </p:txBody>
      </p:sp>
    </p:spTree>
    <p:extLst>
      <p:ext uri="{BB962C8B-B14F-4D97-AF65-F5344CB8AC3E}">
        <p14:creationId xmlns:p14="http://schemas.microsoft.com/office/powerpoint/2010/main" val="3982238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97E3CE-0CEB-9E78-84AA-E3C37B6DEAC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04833A4A-99E8-58F8-4363-BC3C586AEF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2C931773-FFF2-E30B-0C5D-E6D63219CD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F947938-07E8-AB43-BCB5-3AD4F840DF58}"/>
              </a:ext>
            </a:extLst>
          </p:cNvPr>
          <p:cNvSpPr>
            <a:spLocks noGrp="1"/>
          </p:cNvSpPr>
          <p:nvPr>
            <p:ph type="dt" sz="half" idx="10"/>
          </p:nvPr>
        </p:nvSpPr>
        <p:spPr/>
        <p:txBody>
          <a:bodyPr/>
          <a:lstStyle/>
          <a:p>
            <a:fld id="{8B8C32B1-19A4-4D97-BD27-D9CC7F34B3E6}" type="datetimeFigureOut">
              <a:rPr lang="nl-NL" smtClean="0"/>
              <a:t>13-11-2025</a:t>
            </a:fld>
            <a:endParaRPr lang="nl-NL"/>
          </a:p>
        </p:txBody>
      </p:sp>
      <p:sp>
        <p:nvSpPr>
          <p:cNvPr id="6" name="Tijdelijke aanduiding voor voettekst 5">
            <a:extLst>
              <a:ext uri="{FF2B5EF4-FFF2-40B4-BE49-F238E27FC236}">
                <a16:creationId xmlns:a16="http://schemas.microsoft.com/office/drawing/2014/main" id="{39BE8C64-29BE-E98D-856C-8E0941F919E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F948C02-3428-B84D-8DA9-B907CEE5AA5B}"/>
              </a:ext>
            </a:extLst>
          </p:cNvPr>
          <p:cNvSpPr>
            <a:spLocks noGrp="1"/>
          </p:cNvSpPr>
          <p:nvPr>
            <p:ph type="sldNum" sz="quarter" idx="12"/>
          </p:nvPr>
        </p:nvSpPr>
        <p:spPr/>
        <p:txBody>
          <a:bodyPr/>
          <a:lstStyle/>
          <a:p>
            <a:fld id="{95F1BD54-6E55-40C7-A38A-F6C44F952AE9}" type="slidenum">
              <a:rPr lang="nl-NL" smtClean="0"/>
              <a:t>‹nr.›</a:t>
            </a:fld>
            <a:endParaRPr lang="nl-NL"/>
          </a:p>
        </p:txBody>
      </p:sp>
    </p:spTree>
    <p:extLst>
      <p:ext uri="{BB962C8B-B14F-4D97-AF65-F5344CB8AC3E}">
        <p14:creationId xmlns:p14="http://schemas.microsoft.com/office/powerpoint/2010/main" val="3765424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45221A-6F4B-CCE9-3200-DF0B483006D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0A8CBEA6-2352-5DAC-B5EF-D3A0C82342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F31A757D-BC74-374A-F59C-005CDA9032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5B9379E-B26B-A014-4198-B047D47239E2}"/>
              </a:ext>
            </a:extLst>
          </p:cNvPr>
          <p:cNvSpPr>
            <a:spLocks noGrp="1"/>
          </p:cNvSpPr>
          <p:nvPr>
            <p:ph type="dt" sz="half" idx="10"/>
          </p:nvPr>
        </p:nvSpPr>
        <p:spPr/>
        <p:txBody>
          <a:bodyPr/>
          <a:lstStyle/>
          <a:p>
            <a:fld id="{8B8C32B1-19A4-4D97-BD27-D9CC7F34B3E6}" type="datetimeFigureOut">
              <a:rPr lang="nl-NL" smtClean="0"/>
              <a:t>13-11-2025</a:t>
            </a:fld>
            <a:endParaRPr lang="nl-NL"/>
          </a:p>
        </p:txBody>
      </p:sp>
      <p:sp>
        <p:nvSpPr>
          <p:cNvPr id="6" name="Tijdelijke aanduiding voor voettekst 5">
            <a:extLst>
              <a:ext uri="{FF2B5EF4-FFF2-40B4-BE49-F238E27FC236}">
                <a16:creationId xmlns:a16="http://schemas.microsoft.com/office/drawing/2014/main" id="{B7ECEC54-0F9A-0FD2-9826-5615D77D354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CC2A4A2-0455-EC58-6E17-1F2674D2300A}"/>
              </a:ext>
            </a:extLst>
          </p:cNvPr>
          <p:cNvSpPr>
            <a:spLocks noGrp="1"/>
          </p:cNvSpPr>
          <p:nvPr>
            <p:ph type="sldNum" sz="quarter" idx="12"/>
          </p:nvPr>
        </p:nvSpPr>
        <p:spPr/>
        <p:txBody>
          <a:bodyPr/>
          <a:lstStyle/>
          <a:p>
            <a:fld id="{95F1BD54-6E55-40C7-A38A-F6C44F952AE9}" type="slidenum">
              <a:rPr lang="nl-NL" smtClean="0"/>
              <a:t>‹nr.›</a:t>
            </a:fld>
            <a:endParaRPr lang="nl-NL"/>
          </a:p>
        </p:txBody>
      </p:sp>
    </p:spTree>
    <p:extLst>
      <p:ext uri="{BB962C8B-B14F-4D97-AF65-F5344CB8AC3E}">
        <p14:creationId xmlns:p14="http://schemas.microsoft.com/office/powerpoint/2010/main" val="1717061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2D66EDD-2948-8B2A-6FF6-4D334C4BDB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28558DBF-FCFC-D618-7C9F-BCFDF8CB7B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D4D717E-074C-8661-31B6-4BD750451E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B8C32B1-19A4-4D97-BD27-D9CC7F34B3E6}" type="datetimeFigureOut">
              <a:rPr lang="nl-NL" smtClean="0"/>
              <a:t>13-11-2025</a:t>
            </a:fld>
            <a:endParaRPr lang="nl-NL"/>
          </a:p>
        </p:txBody>
      </p:sp>
      <p:sp>
        <p:nvSpPr>
          <p:cNvPr id="5" name="Tijdelijke aanduiding voor voettekst 4">
            <a:extLst>
              <a:ext uri="{FF2B5EF4-FFF2-40B4-BE49-F238E27FC236}">
                <a16:creationId xmlns:a16="http://schemas.microsoft.com/office/drawing/2014/main" id="{DFEFE54C-4658-1E93-8B29-954D83126B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24672BB0-4923-BF34-FF2E-3ACF8CB8E8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5F1BD54-6E55-40C7-A38A-F6C44F952AE9}" type="slidenum">
              <a:rPr lang="nl-NL" smtClean="0"/>
              <a:t>‹nr.›</a:t>
            </a:fld>
            <a:endParaRPr lang="nl-NL"/>
          </a:p>
        </p:txBody>
      </p:sp>
    </p:spTree>
    <p:extLst>
      <p:ext uri="{BB962C8B-B14F-4D97-AF65-F5344CB8AC3E}">
        <p14:creationId xmlns:p14="http://schemas.microsoft.com/office/powerpoint/2010/main" val="28401071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8"/>
          <p:cNvSpPr/>
          <p:nvPr/>
        </p:nvSpPr>
        <p:spPr>
          <a:xfrm>
            <a:off x="1" y="758952"/>
            <a:ext cx="3443590" cy="5330952"/>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18"/>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FFFFFF"/>
              </a:buClr>
              <a:buSzPts val="3600"/>
              <a:buFont typeface="Corbel"/>
              <a:buNone/>
              <a:defRPr sz="3600" b="0" i="0" u="none" strike="noStrike" cap="none">
                <a:solidFill>
                  <a:srgbClr val="FFFFFF"/>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8"/>
          <p:cNvSpPr/>
          <p:nvPr/>
        </p:nvSpPr>
        <p:spPr>
          <a:xfrm>
            <a:off x="11815864" y="758952"/>
            <a:ext cx="384048" cy="5330952"/>
          </a:xfrm>
          <a:prstGeom prst="rect">
            <a:avLst/>
          </a:prstGeom>
          <a:solidFill>
            <a:srgbClr val="C8C8C8">
              <a:alpha val="4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18"/>
          <p:cNvSpPr txBox="1">
            <a:spLocks noGrp="1"/>
          </p:cNvSpPr>
          <p:nvPr>
            <p:ph type="body" idx="1"/>
          </p:nvPr>
        </p:nvSpPr>
        <p:spPr>
          <a:xfrm>
            <a:off x="3869268" y="864108"/>
            <a:ext cx="7315200" cy="5120640"/>
          </a:xfrm>
          <a:prstGeom prst="rect">
            <a:avLst/>
          </a:prstGeom>
          <a:noFill/>
          <a:ln>
            <a:noFill/>
          </a:ln>
        </p:spPr>
        <p:txBody>
          <a:bodyPr spcFirstLastPara="1" wrap="square" lIns="91425" tIns="45700" rIns="91425" bIns="45700" anchor="ctr" anchorCtr="0">
            <a:normAutofit/>
          </a:bodyPr>
          <a:lstStyle>
            <a:lvl1pPr marL="457200" marR="0" lvl="0" indent="-355600" algn="l" rtl="0">
              <a:lnSpc>
                <a:spcPct val="90000"/>
              </a:lnSpc>
              <a:spcBef>
                <a:spcPts val="1200"/>
              </a:spcBef>
              <a:spcAft>
                <a:spcPts val="0"/>
              </a:spcAft>
              <a:buClr>
                <a:schemeClr val="accent1"/>
              </a:buClr>
              <a:buSzPts val="2000"/>
              <a:buFont typeface="Noto Sans Symbols"/>
              <a:buChar char="●"/>
              <a:defRPr sz="2000" b="0" i="0" u="none" strike="noStrike" cap="none">
                <a:solidFill>
                  <a:srgbClr val="595959"/>
                </a:solidFill>
                <a:latin typeface="Corbel"/>
                <a:ea typeface="Corbel"/>
                <a:cs typeface="Corbel"/>
                <a:sym typeface="Corbel"/>
              </a:defRPr>
            </a:lvl1pPr>
            <a:lvl2pPr marL="914400" marR="0" lvl="1" indent="-342900" algn="l" rtl="0">
              <a:lnSpc>
                <a:spcPct val="90000"/>
              </a:lnSpc>
              <a:spcBef>
                <a:spcPts val="250"/>
              </a:spcBef>
              <a:spcAft>
                <a:spcPts val="0"/>
              </a:spcAft>
              <a:buClr>
                <a:schemeClr val="accent1"/>
              </a:buClr>
              <a:buSzPts val="1800"/>
              <a:buFont typeface="Noto Sans Symbols"/>
              <a:buChar char="●"/>
              <a:defRPr sz="1800" b="0" i="0" u="none" strike="noStrike" cap="none">
                <a:solidFill>
                  <a:srgbClr val="595959"/>
                </a:solidFill>
                <a:latin typeface="Corbel"/>
                <a:ea typeface="Corbel"/>
                <a:cs typeface="Corbel"/>
                <a:sym typeface="Corbel"/>
              </a:defRPr>
            </a:lvl2pPr>
            <a:lvl3pPr marL="1371600" marR="0" lvl="2" indent="-330200" algn="l" rtl="0">
              <a:lnSpc>
                <a:spcPct val="90000"/>
              </a:lnSpc>
              <a:spcBef>
                <a:spcPts val="250"/>
              </a:spcBef>
              <a:spcAft>
                <a:spcPts val="0"/>
              </a:spcAft>
              <a:buClr>
                <a:schemeClr val="accent1"/>
              </a:buClr>
              <a:buSzPts val="1600"/>
              <a:buFont typeface="Noto Sans Symbols"/>
              <a:buChar char="●"/>
              <a:defRPr sz="1600" b="0" i="0" u="none" strike="noStrike" cap="none">
                <a:solidFill>
                  <a:srgbClr val="595959"/>
                </a:solidFill>
                <a:latin typeface="Corbel"/>
                <a:ea typeface="Corbel"/>
                <a:cs typeface="Corbel"/>
                <a:sym typeface="Corbel"/>
              </a:defRPr>
            </a:lvl3pPr>
            <a:lvl4pPr marL="1828800" marR="0" lvl="3"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4pPr>
            <a:lvl5pPr marL="2286000" marR="0" lvl="4"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5pPr>
            <a:lvl6pPr marL="2743200" marR="0" lvl="5"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6pPr>
            <a:lvl7pPr marL="3200400" marR="0" lvl="6"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7pPr>
            <a:lvl8pPr marL="3657600" marR="0" lvl="7"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8pPr>
            <a:lvl9pPr marL="4114800" marR="0" lvl="8" indent="-317500" algn="l" rtl="0">
              <a:lnSpc>
                <a:spcPct val="90000"/>
              </a:lnSpc>
              <a:spcBef>
                <a:spcPts val="250"/>
              </a:spcBef>
              <a:spcAft>
                <a:spcPts val="25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9pPr>
          </a:lstStyle>
          <a:p>
            <a:endParaRPr/>
          </a:p>
        </p:txBody>
      </p:sp>
      <p:sp>
        <p:nvSpPr>
          <p:cNvPr id="14" name="Google Shape;14;p18"/>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100" b="0" i="0" u="none" strike="noStrike" cap="none">
                <a:solidFill>
                  <a:srgbClr val="7F7F7F"/>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5" name="Google Shape;15;p18"/>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100" b="0" i="0" u="none" strike="noStrike" cap="none">
                <a:solidFill>
                  <a:srgbClr val="7F7F7F"/>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6" name="Google Shape;16;p18"/>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chemeClr val="accent1"/>
                </a:solidFill>
                <a:latin typeface="Corbel"/>
                <a:ea typeface="Corbel"/>
                <a:cs typeface="Corbel"/>
                <a:sym typeface="Corbel"/>
              </a:defRPr>
            </a:lvl1pPr>
            <a:lvl2pPr marL="0" marR="0" lvl="1" indent="0" algn="r" rtl="0">
              <a:spcBef>
                <a:spcPts val="0"/>
              </a:spcBef>
              <a:buNone/>
              <a:defRPr sz="1200" b="1" i="0" u="none" strike="noStrike" cap="none">
                <a:solidFill>
                  <a:schemeClr val="accent1"/>
                </a:solidFill>
                <a:latin typeface="Corbel"/>
                <a:ea typeface="Corbel"/>
                <a:cs typeface="Corbel"/>
                <a:sym typeface="Corbel"/>
              </a:defRPr>
            </a:lvl2pPr>
            <a:lvl3pPr marL="0" marR="0" lvl="2" indent="0" algn="r" rtl="0">
              <a:spcBef>
                <a:spcPts val="0"/>
              </a:spcBef>
              <a:buNone/>
              <a:defRPr sz="1200" b="1" i="0" u="none" strike="noStrike" cap="none">
                <a:solidFill>
                  <a:schemeClr val="accent1"/>
                </a:solidFill>
                <a:latin typeface="Corbel"/>
                <a:ea typeface="Corbel"/>
                <a:cs typeface="Corbel"/>
                <a:sym typeface="Corbel"/>
              </a:defRPr>
            </a:lvl3pPr>
            <a:lvl4pPr marL="0" marR="0" lvl="3" indent="0" algn="r" rtl="0">
              <a:spcBef>
                <a:spcPts val="0"/>
              </a:spcBef>
              <a:buNone/>
              <a:defRPr sz="1200" b="1" i="0" u="none" strike="noStrike" cap="none">
                <a:solidFill>
                  <a:schemeClr val="accent1"/>
                </a:solidFill>
                <a:latin typeface="Corbel"/>
                <a:ea typeface="Corbel"/>
                <a:cs typeface="Corbel"/>
                <a:sym typeface="Corbel"/>
              </a:defRPr>
            </a:lvl4pPr>
            <a:lvl5pPr marL="0" marR="0" lvl="4" indent="0" algn="r" rtl="0">
              <a:spcBef>
                <a:spcPts val="0"/>
              </a:spcBef>
              <a:buNone/>
              <a:defRPr sz="1200" b="1" i="0" u="none" strike="noStrike" cap="none">
                <a:solidFill>
                  <a:schemeClr val="accent1"/>
                </a:solidFill>
                <a:latin typeface="Corbel"/>
                <a:ea typeface="Corbel"/>
                <a:cs typeface="Corbel"/>
                <a:sym typeface="Corbel"/>
              </a:defRPr>
            </a:lvl5pPr>
            <a:lvl6pPr marL="0" marR="0" lvl="5" indent="0" algn="r" rtl="0">
              <a:spcBef>
                <a:spcPts val="0"/>
              </a:spcBef>
              <a:buNone/>
              <a:defRPr sz="1200" b="1" i="0" u="none" strike="noStrike" cap="none">
                <a:solidFill>
                  <a:schemeClr val="accent1"/>
                </a:solidFill>
                <a:latin typeface="Corbel"/>
                <a:ea typeface="Corbel"/>
                <a:cs typeface="Corbel"/>
                <a:sym typeface="Corbel"/>
              </a:defRPr>
            </a:lvl6pPr>
            <a:lvl7pPr marL="0" marR="0" lvl="6" indent="0" algn="r" rtl="0">
              <a:spcBef>
                <a:spcPts val="0"/>
              </a:spcBef>
              <a:buNone/>
              <a:defRPr sz="1200" b="1" i="0" u="none" strike="noStrike" cap="none">
                <a:solidFill>
                  <a:schemeClr val="accent1"/>
                </a:solidFill>
                <a:latin typeface="Corbel"/>
                <a:ea typeface="Corbel"/>
                <a:cs typeface="Corbel"/>
                <a:sym typeface="Corbel"/>
              </a:defRPr>
            </a:lvl7pPr>
            <a:lvl8pPr marL="0" marR="0" lvl="7" indent="0" algn="r" rtl="0">
              <a:spcBef>
                <a:spcPts val="0"/>
              </a:spcBef>
              <a:buNone/>
              <a:defRPr sz="1200" b="1" i="0" u="none" strike="noStrike" cap="none">
                <a:solidFill>
                  <a:schemeClr val="accent1"/>
                </a:solidFill>
                <a:latin typeface="Corbel"/>
                <a:ea typeface="Corbel"/>
                <a:cs typeface="Corbel"/>
                <a:sym typeface="Corbel"/>
              </a:defRPr>
            </a:lvl8pPr>
            <a:lvl9pPr marL="0" marR="0" lvl="8" indent="0" algn="r" rtl="0">
              <a:spcBef>
                <a:spcPts val="0"/>
              </a:spcBef>
              <a:buNone/>
              <a:defRPr sz="12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nl-NL"/>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zwaanswijk@rscollege.nl" TargetMode="External"/><Relationship Id="rId2" Type="http://schemas.openxmlformats.org/officeDocument/2006/relationships/hyperlink" Target="mailto:mbakker@rscollege.nl" TargetMode="Externa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hyperlink" Target="mailto:rzwaanswijk@rscollege.nl"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A4F5733E-D22E-B999-916F-0C40147D0E6B}"/>
              </a:ext>
            </a:extLst>
          </p:cNvPr>
          <p:cNvSpPr txBox="1"/>
          <p:nvPr/>
        </p:nvSpPr>
        <p:spPr>
          <a:xfrm>
            <a:off x="596708" y="268255"/>
            <a:ext cx="7397620" cy="5755422"/>
          </a:xfrm>
          <a:prstGeom prst="rect">
            <a:avLst/>
          </a:prstGeom>
          <a:noFill/>
        </p:spPr>
        <p:txBody>
          <a:bodyPr wrap="square" lIns="91440" tIns="45720" rIns="91440" bIns="45720" anchor="t">
            <a:spAutoFit/>
          </a:bodyPr>
          <a:lstStyle/>
          <a:p>
            <a:pPr marL="0" lvl="0" indent="0" rtl="0">
              <a:spcBef>
                <a:spcPts val="0"/>
              </a:spcBef>
              <a:spcAft>
                <a:spcPts val="0"/>
              </a:spcAft>
              <a:buNone/>
            </a:pPr>
            <a:r>
              <a:rPr lang="nl-NL" sz="3600" b="1" dirty="0">
                <a:ea typeface="Calibri"/>
                <a:cs typeface="Calibri"/>
                <a:sym typeface="Calibri"/>
              </a:rPr>
              <a:t>Informatieavond voor 9 havo/vwo</a:t>
            </a:r>
          </a:p>
          <a:p>
            <a:pPr marL="0" lvl="0" indent="0" rtl="0">
              <a:spcBef>
                <a:spcPts val="0"/>
              </a:spcBef>
              <a:spcAft>
                <a:spcPts val="0"/>
              </a:spcAft>
              <a:buNone/>
            </a:pPr>
            <a:r>
              <a:rPr lang="nl-NL" dirty="0">
                <a:ea typeface="Calibri"/>
                <a:cs typeface="Calibri"/>
                <a:sym typeface="Calibri"/>
              </a:rPr>
              <a:t>13 november 2025</a:t>
            </a:r>
            <a:endParaRPr lang="nl-NL" dirty="0">
              <a:ea typeface="Calibri"/>
              <a:cs typeface="Calibri"/>
            </a:endParaRPr>
          </a:p>
          <a:p>
            <a:pPr marL="0" lvl="0" indent="0" rtl="0">
              <a:spcBef>
                <a:spcPts val="0"/>
              </a:spcBef>
              <a:spcAft>
                <a:spcPts val="0"/>
              </a:spcAft>
              <a:buNone/>
            </a:pPr>
            <a:endParaRPr lang="nl-NL" sz="2800" b="1" dirty="0">
              <a:ea typeface="Calibri"/>
              <a:cs typeface="Calibri"/>
              <a:sym typeface="Calibri"/>
            </a:endParaRPr>
          </a:p>
          <a:p>
            <a:pPr marL="0" lvl="0" indent="0" rtl="0">
              <a:spcBef>
                <a:spcPts val="0"/>
              </a:spcBef>
              <a:spcAft>
                <a:spcPts val="0"/>
              </a:spcAft>
              <a:buNone/>
            </a:pPr>
            <a:r>
              <a:rPr lang="nl-NL" sz="3200" b="1" dirty="0">
                <a:ea typeface="Calibri"/>
                <a:cs typeface="Calibri"/>
                <a:sym typeface="Calibri"/>
              </a:rPr>
              <a:t>Voorlichting keuze voor </a:t>
            </a:r>
            <a:endParaRPr lang="nl-NL" sz="3200" b="1" dirty="0">
              <a:ea typeface="Calibri"/>
              <a:cs typeface="Calibri"/>
            </a:endParaRPr>
          </a:p>
          <a:p>
            <a:pPr marL="457200" lvl="0" indent="-457200" rtl="0">
              <a:spcBef>
                <a:spcPts val="0"/>
              </a:spcBef>
              <a:spcAft>
                <a:spcPts val="0"/>
              </a:spcAft>
              <a:buFont typeface="Arial" panose="020B0604020202020204" pitchFamily="34" charset="0"/>
              <a:buChar char="•"/>
            </a:pPr>
            <a:r>
              <a:rPr lang="nl-NL" sz="3200" b="1" dirty="0">
                <a:ea typeface="Calibri"/>
                <a:cs typeface="Calibri"/>
                <a:sym typeface="Calibri"/>
              </a:rPr>
              <a:t>Leerweg </a:t>
            </a:r>
            <a:r>
              <a:rPr lang="nl-NL" sz="2400" dirty="0">
                <a:ea typeface="Calibri"/>
                <a:cs typeface="Calibri"/>
                <a:sym typeface="Calibri"/>
              </a:rPr>
              <a:t>(</a:t>
            </a:r>
            <a:r>
              <a:rPr lang="nl-NL" sz="2400" i="1" dirty="0">
                <a:ea typeface="Calibri"/>
                <a:cs typeface="Calibri"/>
                <a:sym typeface="Calibri"/>
              </a:rPr>
              <a:t>Mike</a:t>
            </a:r>
            <a:r>
              <a:rPr lang="nl-NL" sz="2400" dirty="0">
                <a:ea typeface="Calibri"/>
                <a:cs typeface="Calibri"/>
                <a:sym typeface="Calibri"/>
              </a:rPr>
              <a:t>)</a:t>
            </a:r>
            <a:endParaRPr lang="nl-NL" sz="2400" dirty="0">
              <a:ea typeface="Calibri"/>
              <a:cs typeface="Calibri"/>
            </a:endParaRPr>
          </a:p>
          <a:p>
            <a:pPr lvl="0" rtl="0">
              <a:spcBef>
                <a:spcPts val="0"/>
              </a:spcBef>
              <a:spcAft>
                <a:spcPts val="0"/>
              </a:spcAft>
            </a:pPr>
            <a:r>
              <a:rPr lang="nl-NL" sz="3200" b="1" dirty="0">
                <a:ea typeface="Calibri"/>
                <a:cs typeface="Calibri"/>
                <a:sym typeface="Calibri"/>
              </a:rPr>
              <a:t>     	</a:t>
            </a:r>
            <a:r>
              <a:rPr lang="nl-NL" sz="2800" dirty="0">
                <a:ea typeface="Calibri"/>
                <a:cs typeface="Calibri"/>
                <a:sym typeface="Calibri"/>
              </a:rPr>
              <a:t>havo/vwo-kans/vwo</a:t>
            </a:r>
            <a:endParaRPr lang="nl-NL" sz="2800" dirty="0">
              <a:ea typeface="Calibri"/>
              <a:cs typeface="Calibri"/>
            </a:endParaRPr>
          </a:p>
          <a:p>
            <a:pPr marL="457200" lvl="0" indent="-457200" rtl="0">
              <a:spcBef>
                <a:spcPts val="0"/>
              </a:spcBef>
              <a:spcAft>
                <a:spcPts val="0"/>
              </a:spcAft>
              <a:buFont typeface="Arial" panose="020B0604020202020204" pitchFamily="34" charset="0"/>
              <a:buChar char="•"/>
            </a:pPr>
            <a:r>
              <a:rPr lang="nl-NL" sz="3200" b="1" dirty="0">
                <a:ea typeface="Calibri"/>
                <a:cs typeface="Calibri"/>
                <a:sym typeface="Calibri"/>
              </a:rPr>
              <a:t>Profiel </a:t>
            </a:r>
            <a:r>
              <a:rPr lang="nl-NL" sz="2400" dirty="0">
                <a:ea typeface="Calibri"/>
                <a:cs typeface="Calibri"/>
                <a:sym typeface="Calibri"/>
              </a:rPr>
              <a:t>(</a:t>
            </a:r>
            <a:r>
              <a:rPr lang="nl-NL" sz="2400" i="1" dirty="0">
                <a:ea typeface="Calibri"/>
                <a:cs typeface="Calibri"/>
                <a:sym typeface="Calibri"/>
              </a:rPr>
              <a:t>Rik</a:t>
            </a:r>
            <a:r>
              <a:rPr lang="nl-NL" sz="2400" dirty="0">
                <a:ea typeface="Calibri"/>
                <a:cs typeface="Calibri"/>
                <a:sym typeface="Calibri"/>
              </a:rPr>
              <a:t>)</a:t>
            </a:r>
            <a:endParaRPr lang="nl-NL" sz="2400" dirty="0">
              <a:ea typeface="Calibri"/>
              <a:cs typeface="Calibri"/>
            </a:endParaRPr>
          </a:p>
          <a:p>
            <a:pPr marL="0" lvl="0" indent="0" algn="l" rtl="0">
              <a:spcBef>
                <a:spcPts val="0"/>
              </a:spcBef>
              <a:spcAft>
                <a:spcPts val="0"/>
              </a:spcAft>
              <a:buNone/>
            </a:pPr>
            <a:r>
              <a:rPr lang="nl-NL" dirty="0">
                <a:ea typeface="Calibri"/>
                <a:cs typeface="Calibri"/>
                <a:sym typeface="Calibri"/>
              </a:rPr>
              <a:t>	</a:t>
            </a:r>
            <a:r>
              <a:rPr lang="nl-NL" sz="2800" dirty="0">
                <a:ea typeface="Calibri"/>
                <a:cs typeface="Calibri"/>
                <a:sym typeface="Calibri"/>
              </a:rPr>
              <a:t>cultuur &amp; maatschappij</a:t>
            </a:r>
            <a:endParaRPr lang="nl-NL" sz="2800" dirty="0">
              <a:ea typeface="Calibri"/>
              <a:cs typeface="Calibri"/>
            </a:endParaRPr>
          </a:p>
          <a:p>
            <a:pPr marL="0" lvl="0" indent="0" algn="l" rtl="0">
              <a:spcBef>
                <a:spcPts val="0"/>
              </a:spcBef>
              <a:spcAft>
                <a:spcPts val="0"/>
              </a:spcAft>
              <a:buNone/>
            </a:pPr>
            <a:r>
              <a:rPr lang="nl-NL" sz="2800" dirty="0">
                <a:ea typeface="Calibri"/>
                <a:cs typeface="Calibri"/>
                <a:sym typeface="Calibri"/>
              </a:rPr>
              <a:t>	economie &amp; maatschappij</a:t>
            </a:r>
            <a:endParaRPr lang="nl-NL" sz="2800" dirty="0">
              <a:ea typeface="Calibri"/>
              <a:cs typeface="Calibri"/>
            </a:endParaRPr>
          </a:p>
          <a:p>
            <a:pPr marL="0" lvl="0" indent="0" algn="l" rtl="0">
              <a:spcBef>
                <a:spcPts val="0"/>
              </a:spcBef>
              <a:spcAft>
                <a:spcPts val="0"/>
              </a:spcAft>
              <a:buNone/>
            </a:pPr>
            <a:r>
              <a:rPr lang="nl-NL" sz="2800" dirty="0">
                <a:ea typeface="Calibri"/>
                <a:cs typeface="Calibri"/>
                <a:sym typeface="Calibri"/>
              </a:rPr>
              <a:t>	natuur &amp; gezondheid</a:t>
            </a:r>
          </a:p>
          <a:p>
            <a:pPr marL="0" lvl="0" indent="0" algn="l" rtl="0">
              <a:spcBef>
                <a:spcPts val="0"/>
              </a:spcBef>
              <a:spcAft>
                <a:spcPts val="0"/>
              </a:spcAft>
              <a:buNone/>
            </a:pPr>
            <a:r>
              <a:rPr lang="nl-NL" sz="2800" dirty="0">
                <a:ea typeface="Calibri"/>
                <a:cs typeface="Calibri"/>
                <a:sym typeface="Calibri"/>
              </a:rPr>
              <a:t>	natuur &amp; techniek</a:t>
            </a:r>
            <a:endParaRPr lang="nl-NL" sz="2800" dirty="0">
              <a:ea typeface="Calibri"/>
              <a:cs typeface="Calibri"/>
            </a:endParaRPr>
          </a:p>
          <a:p>
            <a:pPr marL="0" lvl="0" indent="0" algn="l" rtl="0">
              <a:spcBef>
                <a:spcPts val="0"/>
              </a:spcBef>
              <a:spcAft>
                <a:spcPts val="0"/>
              </a:spcAft>
              <a:buNone/>
            </a:pPr>
            <a:br>
              <a:rPr lang="nl-NL" sz="2800" dirty="0">
                <a:ea typeface="Calibri"/>
                <a:cs typeface="Calibri"/>
              </a:rPr>
            </a:br>
            <a:r>
              <a:rPr lang="nl-NL" sz="1800" dirty="0">
                <a:ea typeface="Calibri"/>
                <a:cs typeface="Calibri"/>
                <a:sym typeface="Calibri"/>
              </a:rPr>
              <a:t>(</a:t>
            </a:r>
            <a:r>
              <a:rPr lang="nl-NL" sz="1800">
                <a:ea typeface="Calibri"/>
                <a:cs typeface="Calibri"/>
                <a:sym typeface="Calibri"/>
              </a:rPr>
              <a:t>presentatie komt op </a:t>
            </a:r>
            <a:r>
              <a:rPr lang="nl-NL" sz="1800" dirty="0">
                <a:ea typeface="Calibri"/>
                <a:cs typeface="Calibri"/>
                <a:sym typeface="Calibri"/>
              </a:rPr>
              <a:t>de website)</a:t>
            </a:r>
            <a:endParaRPr lang="nl-NL" dirty="0"/>
          </a:p>
        </p:txBody>
      </p:sp>
      <p:sp>
        <p:nvSpPr>
          <p:cNvPr id="9" name="Google Shape;94;g1fb4617901b_1_11">
            <a:extLst>
              <a:ext uri="{FF2B5EF4-FFF2-40B4-BE49-F238E27FC236}">
                <a16:creationId xmlns:a16="http://schemas.microsoft.com/office/drawing/2014/main" id="{2AC95F6E-2827-C95F-96B2-4092025A6D8F}"/>
              </a:ext>
            </a:extLst>
          </p:cNvPr>
          <p:cNvSpPr txBox="1">
            <a:spLocks/>
          </p:cNvSpPr>
          <p:nvPr/>
        </p:nvSpPr>
        <p:spPr>
          <a:xfrm>
            <a:off x="8164286" y="3530466"/>
            <a:ext cx="3701137" cy="2451010"/>
          </a:xfrm>
          <a:prstGeom prst="rect">
            <a:avLst/>
          </a:prstGeom>
          <a:noFill/>
          <a:ln>
            <a:noFill/>
          </a:ln>
        </p:spPr>
        <p:txBody>
          <a:bodyPr spcFirstLastPara="1" vert="horz" wrap="square" lIns="91425" tIns="45700" rIns="91425" bIns="45700" rtlCol="0" anchor="ctr" anchorCtr="0">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rgbClr val="FFFFFF"/>
              </a:buClr>
              <a:buSzPts val="3200"/>
              <a:buFont typeface="Calibri"/>
              <a:buNone/>
            </a:pPr>
            <a:endParaRPr lang="nl-NL" sz="3100">
              <a:solidFill>
                <a:schemeClr val="dk1"/>
              </a:solidFill>
              <a:latin typeface="Calibri"/>
              <a:ea typeface="Calibri"/>
              <a:cs typeface="Calibri"/>
            </a:endParaRPr>
          </a:p>
          <a:p>
            <a:pPr>
              <a:spcBef>
                <a:spcPts val="0"/>
              </a:spcBef>
              <a:buClr>
                <a:srgbClr val="FFFFFF"/>
              </a:buClr>
              <a:buSzPts val="3200"/>
              <a:buFont typeface="Calibri"/>
              <a:buNone/>
            </a:pPr>
            <a:endParaRPr lang="nl-NL" sz="3100">
              <a:solidFill>
                <a:schemeClr val="dk1"/>
              </a:solidFill>
              <a:latin typeface="Calibri"/>
              <a:ea typeface="Calibri"/>
              <a:cs typeface="Calibri"/>
            </a:endParaRPr>
          </a:p>
          <a:p>
            <a:pPr>
              <a:spcBef>
                <a:spcPts val="0"/>
              </a:spcBef>
              <a:buClr>
                <a:srgbClr val="FFFFFF"/>
              </a:buClr>
              <a:buSzPts val="3200"/>
            </a:pPr>
            <a:r>
              <a:rPr lang="nl-NL" sz="2800" b="1">
                <a:solidFill>
                  <a:schemeClr val="dk1"/>
                </a:solidFill>
                <a:ea typeface="Calibri"/>
                <a:cs typeface="Calibri"/>
                <a:sym typeface="Calibri"/>
              </a:rPr>
              <a:t>Mike Bakker</a:t>
            </a:r>
          </a:p>
          <a:p>
            <a:pPr>
              <a:spcBef>
                <a:spcPts val="0"/>
              </a:spcBef>
              <a:buClr>
                <a:srgbClr val="FFFFFF"/>
              </a:buClr>
              <a:buSzPts val="3200"/>
            </a:pPr>
            <a:r>
              <a:rPr lang="nl-NL" sz="2000">
                <a:solidFill>
                  <a:schemeClr val="dk1"/>
                </a:solidFill>
                <a:ea typeface="Calibri"/>
                <a:cs typeface="Calibri"/>
                <a:sym typeface="Calibri"/>
              </a:rPr>
              <a:t>conrector onderwijs</a:t>
            </a:r>
          </a:p>
          <a:p>
            <a:pPr>
              <a:spcBef>
                <a:spcPts val="0"/>
              </a:spcBef>
              <a:buClr>
                <a:srgbClr val="FFFFFF"/>
              </a:buClr>
              <a:buSzPts val="3200"/>
            </a:pPr>
            <a:r>
              <a:rPr lang="nl-NL" sz="2000">
                <a:solidFill>
                  <a:schemeClr val="dk1"/>
                </a:solidFill>
                <a:ea typeface="Calibri"/>
                <a:cs typeface="Calibri"/>
                <a:sym typeface="Calibri"/>
                <a:hlinkClick r:id="rId2"/>
              </a:rPr>
              <a:t>mbakker@rscollege.nl</a:t>
            </a:r>
            <a:r>
              <a:rPr lang="nl-NL" sz="2000">
                <a:solidFill>
                  <a:schemeClr val="dk1"/>
                </a:solidFill>
                <a:ea typeface="Calibri"/>
                <a:cs typeface="Calibri"/>
                <a:sym typeface="Calibri"/>
              </a:rPr>
              <a:t> </a:t>
            </a:r>
          </a:p>
          <a:p>
            <a:pPr>
              <a:spcBef>
                <a:spcPts val="0"/>
              </a:spcBef>
              <a:buClr>
                <a:srgbClr val="FFFFFF"/>
              </a:buClr>
              <a:buSzPts val="3200"/>
              <a:buFont typeface="Calibri"/>
              <a:buNone/>
            </a:pPr>
            <a:endParaRPr lang="nl-NL" sz="3100">
              <a:solidFill>
                <a:schemeClr val="dk1"/>
              </a:solidFill>
              <a:ea typeface="Calibri"/>
              <a:cs typeface="Calibri"/>
            </a:endParaRPr>
          </a:p>
          <a:p>
            <a:pPr>
              <a:buSzPts val="3200"/>
            </a:pPr>
            <a:r>
              <a:rPr lang="nl-NL" sz="2800" b="1">
                <a:solidFill>
                  <a:schemeClr val="dk1"/>
                </a:solidFill>
                <a:ea typeface="Calibri"/>
                <a:cs typeface="Calibri"/>
                <a:sym typeface="Calibri"/>
              </a:rPr>
              <a:t>Rik </a:t>
            </a:r>
            <a:r>
              <a:rPr lang="nl-NL" sz="2800" b="1" err="1">
                <a:solidFill>
                  <a:schemeClr val="dk1"/>
                </a:solidFill>
                <a:ea typeface="Calibri"/>
                <a:cs typeface="Calibri"/>
                <a:sym typeface="Calibri"/>
              </a:rPr>
              <a:t>Zwaanswijk</a:t>
            </a:r>
            <a:br>
              <a:rPr lang="nl-NL" sz="3100">
                <a:ea typeface="Calibri"/>
                <a:cs typeface="Calibri"/>
              </a:rPr>
            </a:br>
            <a:r>
              <a:rPr lang="nl-NL" sz="2000">
                <a:solidFill>
                  <a:schemeClr val="dk1"/>
                </a:solidFill>
                <a:ea typeface="Calibri"/>
                <a:cs typeface="Calibri"/>
              </a:rPr>
              <a:t>decaan havo-vwo</a:t>
            </a:r>
          </a:p>
          <a:p>
            <a:pPr>
              <a:spcBef>
                <a:spcPts val="0"/>
              </a:spcBef>
              <a:buClr>
                <a:srgbClr val="FFFFFF"/>
              </a:buClr>
              <a:buSzPts val="3200"/>
              <a:buFont typeface="Calibri"/>
              <a:buNone/>
            </a:pPr>
            <a:r>
              <a:rPr lang="nl-NL" sz="2000">
                <a:solidFill>
                  <a:schemeClr val="dk1"/>
                </a:solidFill>
                <a:ea typeface="Calibri"/>
                <a:cs typeface="Calibri"/>
                <a:sym typeface="Calibri"/>
                <a:hlinkClick r:id="rId3"/>
              </a:rPr>
              <a:t>rzwaanswijk@rscollege.nl</a:t>
            </a:r>
            <a:endParaRPr lang="nl-NL" sz="2000">
              <a:solidFill>
                <a:schemeClr val="dk1"/>
              </a:solidFill>
              <a:ea typeface="Calibri"/>
              <a:cs typeface="Calibri"/>
              <a:sym typeface="Calibri"/>
            </a:endParaRPr>
          </a:p>
          <a:p>
            <a:pPr>
              <a:spcBef>
                <a:spcPts val="0"/>
              </a:spcBef>
              <a:buClr>
                <a:srgbClr val="FFFFFF"/>
              </a:buClr>
              <a:buSzPts val="3200"/>
              <a:buFont typeface="Calibri"/>
              <a:buNone/>
            </a:pPr>
            <a:endParaRPr lang="nl-NL" sz="2000">
              <a:solidFill>
                <a:schemeClr val="dk1"/>
              </a:solidFill>
              <a:latin typeface="Calibri"/>
              <a:ea typeface="Calibri"/>
              <a:cs typeface="Calibri"/>
              <a:sym typeface="Calibri"/>
            </a:endParaRPr>
          </a:p>
          <a:p>
            <a:pPr>
              <a:spcBef>
                <a:spcPts val="0"/>
              </a:spcBef>
              <a:buClr>
                <a:srgbClr val="FFFFFF"/>
              </a:buClr>
              <a:buSzPts val="3200"/>
              <a:buFont typeface="Calibri"/>
              <a:buNone/>
            </a:pPr>
            <a:endParaRPr lang="nl-NL" sz="2000">
              <a:solidFill>
                <a:schemeClr val="dk1"/>
              </a:solidFill>
              <a:latin typeface="Calibri"/>
              <a:ea typeface="Calibri"/>
              <a:cs typeface="Calibri"/>
              <a:sym typeface="Calibri"/>
            </a:endParaRPr>
          </a:p>
        </p:txBody>
      </p:sp>
      <p:pic>
        <p:nvPicPr>
          <p:cNvPr id="2" name="Afbeelding 1">
            <a:extLst>
              <a:ext uri="{FF2B5EF4-FFF2-40B4-BE49-F238E27FC236}">
                <a16:creationId xmlns:a16="http://schemas.microsoft.com/office/drawing/2014/main" id="{DDA09A25-B496-35C4-1B84-67FD42B3A15A}"/>
              </a:ext>
            </a:extLst>
          </p:cNvPr>
          <p:cNvPicPr>
            <a:picLocks noChangeAspect="1"/>
          </p:cNvPicPr>
          <p:nvPr/>
        </p:nvPicPr>
        <p:blipFill>
          <a:blip r:embed="rId4"/>
          <a:stretch>
            <a:fillRect/>
          </a:stretch>
        </p:blipFill>
        <p:spPr>
          <a:xfrm>
            <a:off x="8167979" y="268255"/>
            <a:ext cx="1893338" cy="3259305"/>
          </a:xfrm>
          <a:prstGeom prst="rect">
            <a:avLst/>
          </a:prstGeom>
        </p:spPr>
      </p:pic>
    </p:spTree>
    <p:extLst>
      <p:ext uri="{BB962C8B-B14F-4D97-AF65-F5344CB8AC3E}">
        <p14:creationId xmlns:p14="http://schemas.microsoft.com/office/powerpoint/2010/main" val="3903798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ABEE2-C5ED-CE8B-4C6D-D5BDF69A18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86F956-CD2A-2C28-4033-B99E3EB9DAF0}"/>
              </a:ext>
            </a:extLst>
          </p:cNvPr>
          <p:cNvSpPr>
            <a:spLocks noGrp="1"/>
          </p:cNvSpPr>
          <p:nvPr>
            <p:ph type="title"/>
          </p:nvPr>
        </p:nvSpPr>
        <p:spPr>
          <a:xfrm>
            <a:off x="1632154" y="365125"/>
            <a:ext cx="9721645" cy="1325563"/>
          </a:xfrm>
        </p:spPr>
        <p:txBody>
          <a:bodyPr/>
          <a:lstStyle/>
          <a:p>
            <a:r>
              <a:rPr lang="en-US" b="1" dirty="0"/>
              <a:t>Jasper</a:t>
            </a:r>
          </a:p>
        </p:txBody>
      </p:sp>
      <p:sp>
        <p:nvSpPr>
          <p:cNvPr id="5" name="TextBox 4">
            <a:extLst>
              <a:ext uri="{FF2B5EF4-FFF2-40B4-BE49-F238E27FC236}">
                <a16:creationId xmlns:a16="http://schemas.microsoft.com/office/drawing/2014/main" id="{ADF84AF4-1CAB-2170-878A-D5DF648ADD60}"/>
              </a:ext>
            </a:extLst>
          </p:cNvPr>
          <p:cNvSpPr txBox="1"/>
          <p:nvPr/>
        </p:nvSpPr>
        <p:spPr>
          <a:xfrm>
            <a:off x="1715631" y="1476557"/>
            <a:ext cx="6081349" cy="1569660"/>
          </a:xfrm>
          <a:prstGeom prst="rect">
            <a:avLst/>
          </a:prstGeom>
          <a:solidFill>
            <a:schemeClr val="tx2"/>
          </a:solidFill>
          <a:ln>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600" b="1" dirty="0">
                <a:solidFill>
                  <a:srgbClr val="FFC000"/>
                </a:solidFill>
              </a:rPr>
              <a:t>VWO-</a:t>
            </a:r>
            <a:r>
              <a:rPr lang="en-US" sz="9600" b="1" dirty="0" err="1">
                <a:solidFill>
                  <a:srgbClr val="FFC000"/>
                </a:solidFill>
              </a:rPr>
              <a:t>kans</a:t>
            </a:r>
            <a:endParaRPr lang="en-US" sz="9600" b="1" dirty="0">
              <a:solidFill>
                <a:srgbClr val="FFC000"/>
              </a:solidFill>
            </a:endParaRPr>
          </a:p>
        </p:txBody>
      </p:sp>
      <p:sp>
        <p:nvSpPr>
          <p:cNvPr id="6" name="TextBox 5">
            <a:extLst>
              <a:ext uri="{FF2B5EF4-FFF2-40B4-BE49-F238E27FC236}">
                <a16:creationId xmlns:a16="http://schemas.microsoft.com/office/drawing/2014/main" id="{72883BBA-50FE-6E50-87E6-96190A8610F9}"/>
              </a:ext>
            </a:extLst>
          </p:cNvPr>
          <p:cNvSpPr txBox="1"/>
          <p:nvPr/>
        </p:nvSpPr>
        <p:spPr>
          <a:xfrm>
            <a:off x="1715632" y="3159760"/>
            <a:ext cx="9196208" cy="2862322"/>
          </a:xfrm>
          <a:prstGeom prst="rect">
            <a:avLst/>
          </a:prstGeom>
          <a:solidFill>
            <a:srgbClr val="FFC000"/>
          </a:solidFill>
          <a:ln>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fontAlgn="base"/>
            <a:r>
              <a:rPr lang="nl-NL" sz="3600" b="1" dirty="0"/>
              <a:t>Waarom vwo-</a:t>
            </a:r>
            <a:r>
              <a:rPr lang="nl-NL" sz="3600" b="1" dirty="0" err="1"/>
              <a:t>kansklas</a:t>
            </a:r>
            <a:r>
              <a:rPr lang="nl-NL" sz="3600" b="1" dirty="0"/>
              <a:t>?</a:t>
            </a:r>
            <a:r>
              <a:rPr lang="nl-NL" sz="3600" dirty="0"/>
              <a:t> Jasper wil zich breed ontwikkelen en kijkt uit naar de sociale stage en extra periodes. De vwo-</a:t>
            </a:r>
            <a:r>
              <a:rPr lang="nl-NL" sz="3600" dirty="0" err="1"/>
              <a:t>kansklas</a:t>
            </a:r>
            <a:r>
              <a:rPr lang="nl-NL" sz="3600" dirty="0"/>
              <a:t> geeft hem de kans om te ervaren of vwo haalbaar is.</a:t>
            </a:r>
          </a:p>
        </p:txBody>
      </p:sp>
      <p:pic>
        <p:nvPicPr>
          <p:cNvPr id="4" name="Afbeelding 3">
            <a:extLst>
              <a:ext uri="{FF2B5EF4-FFF2-40B4-BE49-F238E27FC236}">
                <a16:creationId xmlns:a16="http://schemas.microsoft.com/office/drawing/2014/main" id="{28E4F8D1-759E-CD21-7889-F07F43E50F9E}"/>
              </a:ext>
            </a:extLst>
          </p:cNvPr>
          <p:cNvPicPr>
            <a:picLocks noChangeAspect="1"/>
          </p:cNvPicPr>
          <p:nvPr/>
        </p:nvPicPr>
        <p:blipFill>
          <a:blip r:embed="rId2"/>
          <a:stretch>
            <a:fillRect/>
          </a:stretch>
        </p:blipFill>
        <p:spPr>
          <a:xfrm>
            <a:off x="10109200" y="306808"/>
            <a:ext cx="1329439" cy="2289590"/>
          </a:xfrm>
          <a:prstGeom prst="rect">
            <a:avLst/>
          </a:prstGeom>
        </p:spPr>
      </p:pic>
    </p:spTree>
    <p:extLst>
      <p:ext uri="{BB962C8B-B14F-4D97-AF65-F5344CB8AC3E}">
        <p14:creationId xmlns:p14="http://schemas.microsoft.com/office/powerpoint/2010/main" val="2303003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F77B05E-89DA-D5D2-B7D7-4018478ADFE8}"/>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405ECB-6F59-9E2B-9018-E171F2C3C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B723DA-4C11-EB3F-65BC-6FDCBA43304A}"/>
              </a:ext>
            </a:extLst>
          </p:cNvPr>
          <p:cNvSpPr>
            <a:spLocks noGrp="1"/>
          </p:cNvSpPr>
          <p:nvPr>
            <p:ph type="title"/>
          </p:nvPr>
        </p:nvSpPr>
        <p:spPr>
          <a:xfrm>
            <a:off x="1136397" y="502020"/>
            <a:ext cx="5323715" cy="1642970"/>
          </a:xfrm>
        </p:spPr>
        <p:txBody>
          <a:bodyPr anchor="b">
            <a:normAutofit/>
          </a:bodyPr>
          <a:lstStyle/>
          <a:p>
            <a:r>
              <a:rPr lang="en-US" sz="3400" b="1">
                <a:latin typeface="Aptos"/>
              </a:rPr>
              <a:t>Emma - De </a:t>
            </a:r>
            <a:r>
              <a:rPr lang="nl-NL" sz="3400" b="1">
                <a:latin typeface="Aptos"/>
              </a:rPr>
              <a:t>Doelgerichte Practicus</a:t>
            </a:r>
            <a:endParaRPr lang="nl-NL" sz="3400"/>
          </a:p>
        </p:txBody>
      </p:sp>
      <p:sp>
        <p:nvSpPr>
          <p:cNvPr id="3" name="Content Placeholder 2">
            <a:extLst>
              <a:ext uri="{FF2B5EF4-FFF2-40B4-BE49-F238E27FC236}">
                <a16:creationId xmlns:a16="http://schemas.microsoft.com/office/drawing/2014/main" id="{3E0944AD-286A-114C-A752-3776E8C541DE}"/>
              </a:ext>
            </a:extLst>
          </p:cNvPr>
          <p:cNvSpPr>
            <a:spLocks noGrp="1"/>
          </p:cNvSpPr>
          <p:nvPr>
            <p:ph idx="1"/>
          </p:nvPr>
        </p:nvSpPr>
        <p:spPr>
          <a:xfrm>
            <a:off x="1144923" y="2405894"/>
            <a:ext cx="5315189" cy="3535083"/>
          </a:xfrm>
        </p:spPr>
        <p:txBody>
          <a:bodyPr vert="horz" lIns="91440" tIns="45720" rIns="91440" bIns="45720" rtlCol="0" anchor="t">
            <a:normAutofit/>
          </a:bodyPr>
          <a:lstStyle/>
          <a:p>
            <a:pPr marL="0" indent="0">
              <a:buNone/>
            </a:pPr>
            <a:r>
              <a:rPr lang="nl-NL" sz="2000" b="1" dirty="0"/>
              <a:t>Karaktereigenschappen:</a:t>
            </a:r>
            <a:endParaRPr lang="nl-NL" sz="2000" dirty="0"/>
          </a:p>
          <a:p>
            <a:r>
              <a:rPr lang="nl-NL" sz="2000" dirty="0"/>
              <a:t>Wil efficiënt en doelgericht naar haar diploma werken</a:t>
            </a:r>
          </a:p>
          <a:p>
            <a:r>
              <a:rPr lang="nl-NL" sz="2000" dirty="0"/>
              <a:t>Heeft een goed ontwikkelde werkhouding en studievaardigheden</a:t>
            </a:r>
          </a:p>
          <a:p>
            <a:r>
              <a:rPr lang="nl-NL" sz="2000" dirty="0"/>
              <a:t>Geeft de voorkeur aan structuur boven extra verbreding</a:t>
            </a:r>
          </a:p>
          <a:p>
            <a:r>
              <a:rPr lang="nl-NL" sz="2000" dirty="0"/>
              <a:t>Wil snel doorstromen naar een specifieke </a:t>
            </a:r>
            <a:r>
              <a:rPr lang="nl-NL" sz="2000" dirty="0" err="1"/>
              <a:t>HBO-opleiding</a:t>
            </a:r>
            <a:r>
              <a:rPr lang="nl-NL" sz="2000" dirty="0"/>
              <a:t> (hotelmanagement) </a:t>
            </a:r>
          </a:p>
          <a:p>
            <a:endParaRPr lang="en-US" sz="2000" dirty="0"/>
          </a:p>
        </p:txBody>
      </p:sp>
      <p:sp>
        <p:nvSpPr>
          <p:cNvPr id="11" name="Rectangle 10">
            <a:extLst>
              <a:ext uri="{FF2B5EF4-FFF2-40B4-BE49-F238E27FC236}">
                <a16:creationId xmlns:a16="http://schemas.microsoft.com/office/drawing/2014/main" id="{61D203F3-A8C1-7AE7-1B35-990E8145BD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1AADE27-D3EB-40D3-F76B-99336A961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809EB8EB-2852-991A-23BD-FE9EBEC77A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627D78E3-B2C9-F385-304E-C6E16E4405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Afbeelding 3">
            <a:extLst>
              <a:ext uri="{FF2B5EF4-FFF2-40B4-BE49-F238E27FC236}">
                <a16:creationId xmlns:a16="http://schemas.microsoft.com/office/drawing/2014/main" id="{4ACCD1A3-2DBF-94A4-7BDE-3E0456B34C08}"/>
              </a:ext>
            </a:extLst>
          </p:cNvPr>
          <p:cNvPicPr>
            <a:picLocks noChangeAspect="1"/>
          </p:cNvPicPr>
          <p:nvPr/>
        </p:nvPicPr>
        <p:blipFill>
          <a:blip r:embed="rId2"/>
          <a:stretch>
            <a:fillRect/>
          </a:stretch>
        </p:blipFill>
        <p:spPr>
          <a:xfrm>
            <a:off x="7688794" y="909081"/>
            <a:ext cx="2944875" cy="5071731"/>
          </a:xfrm>
          <a:prstGeom prst="rect">
            <a:avLst/>
          </a:prstGeom>
        </p:spPr>
      </p:pic>
    </p:spTree>
    <p:extLst>
      <p:ext uri="{BB962C8B-B14F-4D97-AF65-F5344CB8AC3E}">
        <p14:creationId xmlns:p14="http://schemas.microsoft.com/office/powerpoint/2010/main" val="3250231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20BFB1-616F-A06F-18B7-DE13745DF2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EEBAD9-AC83-BAE3-A97C-661E15C100FB}"/>
              </a:ext>
            </a:extLst>
          </p:cNvPr>
          <p:cNvSpPr>
            <a:spLocks noGrp="1"/>
          </p:cNvSpPr>
          <p:nvPr>
            <p:ph type="title"/>
          </p:nvPr>
        </p:nvSpPr>
        <p:spPr>
          <a:xfrm>
            <a:off x="1632154" y="365125"/>
            <a:ext cx="9721645" cy="1325563"/>
          </a:xfrm>
        </p:spPr>
        <p:txBody>
          <a:bodyPr/>
          <a:lstStyle/>
          <a:p>
            <a:r>
              <a:rPr lang="en-US" b="1" dirty="0"/>
              <a:t>Emma</a:t>
            </a:r>
          </a:p>
        </p:txBody>
      </p:sp>
      <p:sp>
        <p:nvSpPr>
          <p:cNvPr id="5" name="TextBox 4">
            <a:extLst>
              <a:ext uri="{FF2B5EF4-FFF2-40B4-BE49-F238E27FC236}">
                <a16:creationId xmlns:a16="http://schemas.microsoft.com/office/drawing/2014/main" id="{66EE9AB3-5D98-8DA8-600E-75D317A57906}"/>
              </a:ext>
            </a:extLst>
          </p:cNvPr>
          <p:cNvSpPr txBox="1"/>
          <p:nvPr/>
        </p:nvSpPr>
        <p:spPr>
          <a:xfrm>
            <a:off x="1715632" y="1476557"/>
            <a:ext cx="4641066" cy="1569660"/>
          </a:xfrm>
          <a:prstGeom prst="rect">
            <a:avLst/>
          </a:prstGeom>
          <a:solidFill>
            <a:schemeClr val="tx2"/>
          </a:solidFill>
          <a:ln>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600" b="1" dirty="0">
                <a:solidFill>
                  <a:srgbClr val="FFC000"/>
                </a:solidFill>
              </a:rPr>
              <a:t>HAVO 5</a:t>
            </a:r>
          </a:p>
        </p:txBody>
      </p:sp>
      <p:sp>
        <p:nvSpPr>
          <p:cNvPr id="6" name="TextBox 5">
            <a:extLst>
              <a:ext uri="{FF2B5EF4-FFF2-40B4-BE49-F238E27FC236}">
                <a16:creationId xmlns:a16="http://schemas.microsoft.com/office/drawing/2014/main" id="{7F1D08F2-E712-4F17-3496-67338D19DF70}"/>
              </a:ext>
            </a:extLst>
          </p:cNvPr>
          <p:cNvSpPr txBox="1"/>
          <p:nvPr/>
        </p:nvSpPr>
        <p:spPr>
          <a:xfrm>
            <a:off x="1715632" y="3159760"/>
            <a:ext cx="9196208" cy="2862322"/>
          </a:xfrm>
          <a:prstGeom prst="rect">
            <a:avLst/>
          </a:prstGeom>
          <a:solidFill>
            <a:srgbClr val="FFC000"/>
          </a:solidFill>
          <a:ln>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err="1"/>
              <a:t>Waarom</a:t>
            </a:r>
            <a:r>
              <a:rPr lang="en-US" sz="3600" b="1" dirty="0"/>
              <a:t> </a:t>
            </a:r>
            <a:r>
              <a:rPr lang="en-US" sz="3600" b="1" dirty="0" err="1"/>
              <a:t>havo</a:t>
            </a:r>
            <a:r>
              <a:rPr lang="en-US" sz="3600" b="1" dirty="0"/>
              <a:t>-route?</a:t>
            </a:r>
            <a:r>
              <a:rPr lang="en-US" sz="3600" dirty="0"/>
              <a:t> </a:t>
            </a:r>
            <a:r>
              <a:rPr lang="en-US" sz="3600" i="1" dirty="0"/>
              <a:t>Emma </a:t>
            </a:r>
            <a:r>
              <a:rPr lang="en-US" sz="3600" i="1" dirty="0" err="1"/>
              <a:t>weet</a:t>
            </a:r>
            <a:r>
              <a:rPr lang="en-US" sz="3600" i="1" dirty="0"/>
              <a:t> </a:t>
            </a:r>
            <a:r>
              <a:rPr lang="en-US" sz="3600" i="1" dirty="0" err="1"/>
              <a:t>precies</a:t>
            </a:r>
            <a:r>
              <a:rPr lang="en-US" sz="3600" i="1" dirty="0"/>
              <a:t> wat ze </a:t>
            </a:r>
            <a:r>
              <a:rPr lang="en-US" sz="3600" i="1" dirty="0" err="1"/>
              <a:t>wil</a:t>
            </a:r>
            <a:r>
              <a:rPr lang="en-US" sz="3600" i="1" dirty="0"/>
              <a:t> </a:t>
            </a:r>
            <a:r>
              <a:rPr lang="en-US" sz="3600" i="1" dirty="0" err="1"/>
              <a:t>en</a:t>
            </a:r>
            <a:r>
              <a:rPr lang="en-US" sz="3600" i="1" dirty="0"/>
              <a:t> </a:t>
            </a:r>
            <a:r>
              <a:rPr lang="en-US" sz="3600" i="1" dirty="0" err="1"/>
              <a:t>heeft</a:t>
            </a:r>
            <a:r>
              <a:rPr lang="en-US" sz="3600" i="1" dirty="0"/>
              <a:t> </a:t>
            </a:r>
            <a:r>
              <a:rPr lang="en-US" sz="3600" i="1" dirty="0" err="1"/>
              <a:t>geen</a:t>
            </a:r>
            <a:r>
              <a:rPr lang="en-US" sz="3600" i="1" dirty="0"/>
              <a:t> </a:t>
            </a:r>
            <a:r>
              <a:rPr lang="en-US" sz="3600" i="1" dirty="0" err="1"/>
              <a:t>behoefte</a:t>
            </a:r>
            <a:r>
              <a:rPr lang="en-US" sz="3600" i="1" dirty="0"/>
              <a:t> </a:t>
            </a:r>
            <a:r>
              <a:rPr lang="en-US" sz="3600" i="1" dirty="0" err="1"/>
              <a:t>aan</a:t>
            </a:r>
            <a:r>
              <a:rPr lang="en-US" sz="3600" i="1" dirty="0"/>
              <a:t> de extra </a:t>
            </a:r>
            <a:r>
              <a:rPr lang="en-US" sz="3600" i="1" dirty="0" err="1"/>
              <a:t>verrijkende</a:t>
            </a:r>
            <a:r>
              <a:rPr lang="en-US" sz="3600" i="1" dirty="0"/>
              <a:t> </a:t>
            </a:r>
            <a:r>
              <a:rPr lang="en-US" sz="3600" i="1" dirty="0" err="1"/>
              <a:t>lesstof</a:t>
            </a:r>
            <a:r>
              <a:rPr lang="en-US" sz="3600" i="1" dirty="0"/>
              <a:t> van de </a:t>
            </a:r>
            <a:r>
              <a:rPr lang="en-US" sz="3600" i="1" dirty="0" err="1"/>
              <a:t>kansklas</a:t>
            </a:r>
            <a:r>
              <a:rPr lang="en-US" sz="3600" i="1" dirty="0"/>
              <a:t>. Ze </a:t>
            </a:r>
            <a:r>
              <a:rPr lang="en-US" sz="3600" i="1" dirty="0" err="1"/>
              <a:t>werkt</a:t>
            </a:r>
            <a:r>
              <a:rPr lang="en-US" sz="3600" i="1" dirty="0"/>
              <a:t> </a:t>
            </a:r>
            <a:r>
              <a:rPr lang="en-US" sz="3600" i="1" dirty="0" err="1"/>
              <a:t>gestructureerd</a:t>
            </a:r>
            <a:r>
              <a:rPr lang="en-US" sz="3600" i="1" dirty="0"/>
              <a:t> </a:t>
            </a:r>
            <a:r>
              <a:rPr lang="en-US" sz="3600" i="1" dirty="0" err="1"/>
              <a:t>en</a:t>
            </a:r>
            <a:r>
              <a:rPr lang="en-US" sz="3600" i="1" dirty="0"/>
              <a:t> </a:t>
            </a:r>
            <a:r>
              <a:rPr lang="en-US" sz="3600" i="1" dirty="0" err="1"/>
              <a:t>wil</a:t>
            </a:r>
            <a:r>
              <a:rPr lang="en-US" sz="3600" i="1" dirty="0"/>
              <a:t> in twee </a:t>
            </a:r>
            <a:r>
              <a:rPr lang="en-US" sz="3600" i="1" dirty="0" err="1"/>
              <a:t>jaar</a:t>
            </a:r>
            <a:r>
              <a:rPr lang="en-US" sz="3600" i="1" dirty="0"/>
              <a:t> </a:t>
            </a:r>
            <a:r>
              <a:rPr lang="en-US" sz="3600" i="1" dirty="0" err="1"/>
              <a:t>haar</a:t>
            </a:r>
            <a:r>
              <a:rPr lang="en-US" sz="3600" i="1" dirty="0"/>
              <a:t> </a:t>
            </a:r>
            <a:r>
              <a:rPr lang="en-US" sz="3600" i="1" dirty="0" err="1"/>
              <a:t>havo</a:t>
            </a:r>
            <a:r>
              <a:rPr lang="en-US" sz="3600" i="1" dirty="0"/>
              <a:t>-diploma </a:t>
            </a:r>
            <a:r>
              <a:rPr lang="en-US" sz="3600" i="1" dirty="0" err="1"/>
              <a:t>behalen</a:t>
            </a:r>
            <a:r>
              <a:rPr lang="en-US" sz="3600" i="1" dirty="0"/>
              <a:t>.</a:t>
            </a:r>
          </a:p>
        </p:txBody>
      </p:sp>
      <p:pic>
        <p:nvPicPr>
          <p:cNvPr id="4" name="Afbeelding 3">
            <a:extLst>
              <a:ext uri="{FF2B5EF4-FFF2-40B4-BE49-F238E27FC236}">
                <a16:creationId xmlns:a16="http://schemas.microsoft.com/office/drawing/2014/main" id="{3F4AE28D-55D9-8A15-13C9-3CD22236AC8B}"/>
              </a:ext>
            </a:extLst>
          </p:cNvPr>
          <p:cNvPicPr>
            <a:picLocks noChangeAspect="1"/>
          </p:cNvPicPr>
          <p:nvPr/>
        </p:nvPicPr>
        <p:blipFill>
          <a:blip r:embed="rId2"/>
          <a:stretch>
            <a:fillRect/>
          </a:stretch>
        </p:blipFill>
        <p:spPr>
          <a:xfrm>
            <a:off x="10109200" y="306808"/>
            <a:ext cx="1329439" cy="2289590"/>
          </a:xfrm>
          <a:prstGeom prst="rect">
            <a:avLst/>
          </a:prstGeom>
        </p:spPr>
      </p:pic>
    </p:spTree>
    <p:extLst>
      <p:ext uri="{BB962C8B-B14F-4D97-AF65-F5344CB8AC3E}">
        <p14:creationId xmlns:p14="http://schemas.microsoft.com/office/powerpoint/2010/main" val="876087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40CC907-97AD-56CD-A219-CDB8EBEE6C28}"/>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6FC3D98-8110-1421-5D0E-928B07976F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47592E-2E2F-DAFF-D4DD-43A99662F142}"/>
              </a:ext>
            </a:extLst>
          </p:cNvPr>
          <p:cNvSpPr>
            <a:spLocks noGrp="1"/>
          </p:cNvSpPr>
          <p:nvPr>
            <p:ph type="title"/>
          </p:nvPr>
        </p:nvSpPr>
        <p:spPr>
          <a:xfrm>
            <a:off x="1136397" y="502020"/>
            <a:ext cx="5323715" cy="1356277"/>
          </a:xfrm>
        </p:spPr>
        <p:txBody>
          <a:bodyPr anchor="b">
            <a:normAutofit/>
          </a:bodyPr>
          <a:lstStyle/>
          <a:p>
            <a:r>
              <a:rPr lang="en-US" sz="3400" b="1" dirty="0">
                <a:latin typeface="Aptos"/>
              </a:rPr>
              <a:t>Thijs – </a:t>
            </a:r>
            <a:br>
              <a:rPr lang="en-US" sz="3400" b="1" dirty="0">
                <a:latin typeface="Aptos"/>
              </a:rPr>
            </a:br>
            <a:r>
              <a:rPr lang="en-US" sz="3400" b="1" dirty="0">
                <a:latin typeface="Aptos"/>
              </a:rPr>
              <a:t>De </a:t>
            </a:r>
            <a:r>
              <a:rPr lang="nl-NL" sz="3400" b="1" dirty="0">
                <a:latin typeface="Aptos"/>
              </a:rPr>
              <a:t>Late Bloeier</a:t>
            </a:r>
            <a:endParaRPr lang="nl-NL" sz="3400" dirty="0"/>
          </a:p>
        </p:txBody>
      </p:sp>
      <p:sp>
        <p:nvSpPr>
          <p:cNvPr id="3" name="Content Placeholder 2">
            <a:extLst>
              <a:ext uri="{FF2B5EF4-FFF2-40B4-BE49-F238E27FC236}">
                <a16:creationId xmlns:a16="http://schemas.microsoft.com/office/drawing/2014/main" id="{A2C3256D-816D-920F-A294-4034577B3A57}"/>
              </a:ext>
            </a:extLst>
          </p:cNvPr>
          <p:cNvSpPr>
            <a:spLocks noGrp="1"/>
          </p:cNvSpPr>
          <p:nvPr>
            <p:ph idx="1"/>
          </p:nvPr>
        </p:nvSpPr>
        <p:spPr>
          <a:xfrm>
            <a:off x="1144922" y="1858297"/>
            <a:ext cx="6086671" cy="4218037"/>
          </a:xfrm>
        </p:spPr>
        <p:txBody>
          <a:bodyPr vert="horz" lIns="91440" tIns="45720" rIns="91440" bIns="45720" rtlCol="0" anchor="t">
            <a:normAutofit lnSpcReduction="10000"/>
          </a:bodyPr>
          <a:lstStyle/>
          <a:p>
            <a:pPr marL="0" indent="0" fontAlgn="base">
              <a:buNone/>
            </a:pPr>
            <a:endParaRPr lang="nl-NL" b="1" dirty="0"/>
          </a:p>
          <a:p>
            <a:pPr marL="0" indent="0" fontAlgn="base">
              <a:buNone/>
            </a:pPr>
            <a:r>
              <a:rPr lang="nl-NL" b="1" dirty="0"/>
              <a:t>Karaktereigenschappen:</a:t>
            </a:r>
            <a:endParaRPr lang="nl-NL" dirty="0"/>
          </a:p>
          <a:p>
            <a:r>
              <a:rPr lang="nl-NL" dirty="0"/>
              <a:t>Heeft moeite gehad met motivatie in de middenbouw</a:t>
            </a:r>
          </a:p>
          <a:p>
            <a:r>
              <a:rPr lang="nl-NL" dirty="0"/>
              <a:t>Begint nu pas grip te krijgen op studeren</a:t>
            </a:r>
          </a:p>
          <a:p>
            <a:r>
              <a:rPr lang="nl-NL" dirty="0"/>
              <a:t>Heeft weinig zelfvertrouwen over het "kunnen" van vwo</a:t>
            </a:r>
          </a:p>
          <a:p>
            <a:r>
              <a:rPr lang="nl-NL" dirty="0"/>
              <a:t>Liever stapje voor stapje dan te grote uitdagingen</a:t>
            </a:r>
          </a:p>
          <a:p>
            <a:endParaRPr lang="en-US" sz="2000" dirty="0"/>
          </a:p>
        </p:txBody>
      </p:sp>
      <p:sp>
        <p:nvSpPr>
          <p:cNvPr id="11" name="Rectangle 10">
            <a:extLst>
              <a:ext uri="{FF2B5EF4-FFF2-40B4-BE49-F238E27FC236}">
                <a16:creationId xmlns:a16="http://schemas.microsoft.com/office/drawing/2014/main" id="{51092C55-67BE-D6F6-FDB7-E19E5DD17C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E3616A9-1B50-F4FB-0AFA-A045254468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172197EA-961D-264F-8F69-20BD81D0F2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A57FEE5-E703-1735-33DE-1E392CB541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Afbeelding 3">
            <a:extLst>
              <a:ext uri="{FF2B5EF4-FFF2-40B4-BE49-F238E27FC236}">
                <a16:creationId xmlns:a16="http://schemas.microsoft.com/office/drawing/2014/main" id="{C2977DF9-F85D-9D63-C84B-CA5F6705E5E2}"/>
              </a:ext>
            </a:extLst>
          </p:cNvPr>
          <p:cNvPicPr>
            <a:picLocks noChangeAspect="1"/>
          </p:cNvPicPr>
          <p:nvPr/>
        </p:nvPicPr>
        <p:blipFill>
          <a:blip r:embed="rId2"/>
          <a:stretch>
            <a:fillRect/>
          </a:stretch>
        </p:blipFill>
        <p:spPr>
          <a:xfrm>
            <a:off x="7688794" y="909081"/>
            <a:ext cx="2944875" cy="5071731"/>
          </a:xfrm>
          <a:prstGeom prst="rect">
            <a:avLst/>
          </a:prstGeom>
        </p:spPr>
      </p:pic>
    </p:spTree>
    <p:extLst>
      <p:ext uri="{BB962C8B-B14F-4D97-AF65-F5344CB8AC3E}">
        <p14:creationId xmlns:p14="http://schemas.microsoft.com/office/powerpoint/2010/main" val="893071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145980-E38B-EB9D-0E91-E92058E1AE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8BBB97-2C81-F62A-35FE-24933A72D5F1}"/>
              </a:ext>
            </a:extLst>
          </p:cNvPr>
          <p:cNvSpPr>
            <a:spLocks noGrp="1"/>
          </p:cNvSpPr>
          <p:nvPr>
            <p:ph type="title"/>
          </p:nvPr>
        </p:nvSpPr>
        <p:spPr>
          <a:xfrm>
            <a:off x="1632154" y="365125"/>
            <a:ext cx="9721645" cy="1325563"/>
          </a:xfrm>
        </p:spPr>
        <p:txBody>
          <a:bodyPr/>
          <a:lstStyle/>
          <a:p>
            <a:r>
              <a:rPr lang="en-US" b="1" dirty="0"/>
              <a:t>Thijs</a:t>
            </a:r>
          </a:p>
        </p:txBody>
      </p:sp>
      <p:sp>
        <p:nvSpPr>
          <p:cNvPr id="5" name="TextBox 4">
            <a:extLst>
              <a:ext uri="{FF2B5EF4-FFF2-40B4-BE49-F238E27FC236}">
                <a16:creationId xmlns:a16="http://schemas.microsoft.com/office/drawing/2014/main" id="{B3205E45-52BE-5B7E-DDBD-E1A73E51B772}"/>
              </a:ext>
            </a:extLst>
          </p:cNvPr>
          <p:cNvSpPr txBox="1"/>
          <p:nvPr/>
        </p:nvSpPr>
        <p:spPr>
          <a:xfrm>
            <a:off x="1715631" y="1476557"/>
            <a:ext cx="6995749" cy="1569660"/>
          </a:xfrm>
          <a:prstGeom prst="rect">
            <a:avLst/>
          </a:prstGeom>
          <a:solidFill>
            <a:schemeClr val="tx2"/>
          </a:solidFill>
          <a:ln>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600" b="1" dirty="0">
                <a:solidFill>
                  <a:srgbClr val="FFC000"/>
                </a:solidFill>
              </a:rPr>
              <a:t>HAVO</a:t>
            </a:r>
          </a:p>
        </p:txBody>
      </p:sp>
      <p:sp>
        <p:nvSpPr>
          <p:cNvPr id="6" name="TextBox 5">
            <a:extLst>
              <a:ext uri="{FF2B5EF4-FFF2-40B4-BE49-F238E27FC236}">
                <a16:creationId xmlns:a16="http://schemas.microsoft.com/office/drawing/2014/main" id="{F6DCFA70-D616-42BF-0A03-6365AFF1CDF6}"/>
              </a:ext>
            </a:extLst>
          </p:cNvPr>
          <p:cNvSpPr txBox="1"/>
          <p:nvPr/>
        </p:nvSpPr>
        <p:spPr>
          <a:xfrm>
            <a:off x="1715632" y="3159760"/>
            <a:ext cx="9158845" cy="2308324"/>
          </a:xfrm>
          <a:prstGeom prst="rect">
            <a:avLst/>
          </a:prstGeom>
          <a:solidFill>
            <a:srgbClr val="FFC000"/>
          </a:solidFill>
          <a:ln>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fontAlgn="base"/>
            <a:r>
              <a:rPr lang="nl-NL" sz="3600" b="1" dirty="0"/>
              <a:t>Waarom havo-route?</a:t>
            </a:r>
            <a:r>
              <a:rPr lang="nl-NL" sz="3600" dirty="0"/>
              <a:t> Thijs heeft rust nodig om zijn recent gevonden studiemotivatie te behouden. De druk van het vwo-niveau zou hem kunnen ontmoedigen.</a:t>
            </a:r>
          </a:p>
        </p:txBody>
      </p:sp>
      <p:pic>
        <p:nvPicPr>
          <p:cNvPr id="4" name="Afbeelding 3">
            <a:extLst>
              <a:ext uri="{FF2B5EF4-FFF2-40B4-BE49-F238E27FC236}">
                <a16:creationId xmlns:a16="http://schemas.microsoft.com/office/drawing/2014/main" id="{CEBDF9B9-84B0-C453-2EE2-286D3B04FE5A}"/>
              </a:ext>
            </a:extLst>
          </p:cNvPr>
          <p:cNvPicPr>
            <a:picLocks noChangeAspect="1"/>
          </p:cNvPicPr>
          <p:nvPr/>
        </p:nvPicPr>
        <p:blipFill>
          <a:blip r:embed="rId2"/>
          <a:stretch>
            <a:fillRect/>
          </a:stretch>
        </p:blipFill>
        <p:spPr>
          <a:xfrm>
            <a:off x="10109200" y="306808"/>
            <a:ext cx="1329439" cy="2289590"/>
          </a:xfrm>
          <a:prstGeom prst="rect">
            <a:avLst/>
          </a:prstGeom>
        </p:spPr>
      </p:pic>
    </p:spTree>
    <p:extLst>
      <p:ext uri="{BB962C8B-B14F-4D97-AF65-F5344CB8AC3E}">
        <p14:creationId xmlns:p14="http://schemas.microsoft.com/office/powerpoint/2010/main" val="3870180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C896514-015A-B086-4B24-CD0C93F7B4FD}"/>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A947CD4-8192-8ABA-A068-48A35B4383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735A9B-3C60-5439-E7DB-C107400B44B2}"/>
              </a:ext>
            </a:extLst>
          </p:cNvPr>
          <p:cNvSpPr>
            <a:spLocks noGrp="1"/>
          </p:cNvSpPr>
          <p:nvPr>
            <p:ph type="title"/>
          </p:nvPr>
        </p:nvSpPr>
        <p:spPr>
          <a:xfrm>
            <a:off x="1136397" y="502020"/>
            <a:ext cx="5323715" cy="1356277"/>
          </a:xfrm>
        </p:spPr>
        <p:txBody>
          <a:bodyPr anchor="b">
            <a:normAutofit/>
          </a:bodyPr>
          <a:lstStyle/>
          <a:p>
            <a:r>
              <a:rPr lang="en-US" sz="3400" b="1" dirty="0" err="1">
                <a:latin typeface="Aptos"/>
              </a:rPr>
              <a:t>Roos</a:t>
            </a:r>
            <a:r>
              <a:rPr lang="en-US" sz="3400" b="1" dirty="0">
                <a:latin typeface="Aptos"/>
              </a:rPr>
              <a:t> – </a:t>
            </a:r>
            <a:br>
              <a:rPr lang="en-US" sz="3400" b="1" dirty="0">
                <a:latin typeface="Aptos"/>
              </a:rPr>
            </a:br>
            <a:r>
              <a:rPr lang="en-US" sz="3400" b="1" dirty="0">
                <a:latin typeface="Aptos"/>
              </a:rPr>
              <a:t>De </a:t>
            </a:r>
            <a:r>
              <a:rPr lang="nl-NL" sz="3400" b="1" dirty="0">
                <a:latin typeface="Aptos"/>
              </a:rPr>
              <a:t>Ambitieuze Twijfelaar</a:t>
            </a:r>
            <a:endParaRPr lang="nl-NL" sz="3400" dirty="0"/>
          </a:p>
        </p:txBody>
      </p:sp>
      <p:sp>
        <p:nvSpPr>
          <p:cNvPr id="3" name="Content Placeholder 2">
            <a:extLst>
              <a:ext uri="{FF2B5EF4-FFF2-40B4-BE49-F238E27FC236}">
                <a16:creationId xmlns:a16="http://schemas.microsoft.com/office/drawing/2014/main" id="{0FF14219-C691-0681-386A-8A5AEF6D06E2}"/>
              </a:ext>
            </a:extLst>
          </p:cNvPr>
          <p:cNvSpPr>
            <a:spLocks noGrp="1"/>
          </p:cNvSpPr>
          <p:nvPr>
            <p:ph idx="1"/>
          </p:nvPr>
        </p:nvSpPr>
        <p:spPr>
          <a:xfrm>
            <a:off x="1144923" y="1858297"/>
            <a:ext cx="5749728" cy="4218037"/>
          </a:xfrm>
        </p:spPr>
        <p:txBody>
          <a:bodyPr vert="horz" lIns="91440" tIns="45720" rIns="91440" bIns="45720" rtlCol="0" anchor="t">
            <a:normAutofit lnSpcReduction="10000"/>
          </a:bodyPr>
          <a:lstStyle/>
          <a:p>
            <a:pPr marL="0" indent="0" fontAlgn="base">
              <a:buNone/>
            </a:pPr>
            <a:r>
              <a:rPr lang="nl-NL" b="1" dirty="0"/>
              <a:t>Karaktereigenschappen:</a:t>
            </a:r>
            <a:endParaRPr lang="nl-NL" dirty="0"/>
          </a:p>
          <a:p>
            <a:r>
              <a:rPr lang="nl-NL" dirty="0"/>
              <a:t>Heeft potentie maar wisselende resultaten in de middenbouw</a:t>
            </a:r>
          </a:p>
          <a:p>
            <a:r>
              <a:rPr lang="nl-NL" dirty="0"/>
              <a:t>Denkt zelf dat vwo haalbaar is maar heeft geen vwo-advies gekregen</a:t>
            </a:r>
          </a:p>
          <a:p>
            <a:r>
              <a:rPr lang="nl-NL" dirty="0"/>
              <a:t>Gemotiveerd om te bewijzen dat zij meer kan</a:t>
            </a:r>
          </a:p>
          <a:p>
            <a:r>
              <a:rPr lang="nl-NL" dirty="0"/>
              <a:t>Houdt van uitdagingen en groeit onder druk</a:t>
            </a:r>
          </a:p>
          <a:p>
            <a:endParaRPr lang="en-US" sz="2000" dirty="0"/>
          </a:p>
        </p:txBody>
      </p:sp>
      <p:sp>
        <p:nvSpPr>
          <p:cNvPr id="11" name="Rectangle 10">
            <a:extLst>
              <a:ext uri="{FF2B5EF4-FFF2-40B4-BE49-F238E27FC236}">
                <a16:creationId xmlns:a16="http://schemas.microsoft.com/office/drawing/2014/main" id="{415A0C90-C77B-987C-C756-C58791B9F6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EBE4799-79A7-B3DA-9F44-CB65697CE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96FB252B-4498-3E29-1CDF-2A46563E10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A59A1A00-25DC-C521-8AE3-FD9A368DDC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Afbeelding 3">
            <a:extLst>
              <a:ext uri="{FF2B5EF4-FFF2-40B4-BE49-F238E27FC236}">
                <a16:creationId xmlns:a16="http://schemas.microsoft.com/office/drawing/2014/main" id="{8C6ADDDD-4443-3144-9166-358EF7980023}"/>
              </a:ext>
            </a:extLst>
          </p:cNvPr>
          <p:cNvPicPr>
            <a:picLocks noChangeAspect="1"/>
          </p:cNvPicPr>
          <p:nvPr/>
        </p:nvPicPr>
        <p:blipFill>
          <a:blip r:embed="rId2"/>
          <a:stretch>
            <a:fillRect/>
          </a:stretch>
        </p:blipFill>
        <p:spPr>
          <a:xfrm>
            <a:off x="7688794" y="909081"/>
            <a:ext cx="2944875" cy="5071731"/>
          </a:xfrm>
          <a:prstGeom prst="rect">
            <a:avLst/>
          </a:prstGeom>
        </p:spPr>
      </p:pic>
    </p:spTree>
    <p:extLst>
      <p:ext uri="{BB962C8B-B14F-4D97-AF65-F5344CB8AC3E}">
        <p14:creationId xmlns:p14="http://schemas.microsoft.com/office/powerpoint/2010/main" val="325989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9E7711-9608-EF7E-450D-3821FC9DD6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A1C310-5368-5273-8EC4-566DE1D133E9}"/>
              </a:ext>
            </a:extLst>
          </p:cNvPr>
          <p:cNvSpPr>
            <a:spLocks noGrp="1"/>
          </p:cNvSpPr>
          <p:nvPr>
            <p:ph type="title"/>
          </p:nvPr>
        </p:nvSpPr>
        <p:spPr>
          <a:xfrm>
            <a:off x="1632154" y="365125"/>
            <a:ext cx="9721645" cy="1325563"/>
          </a:xfrm>
        </p:spPr>
        <p:txBody>
          <a:bodyPr/>
          <a:lstStyle/>
          <a:p>
            <a:r>
              <a:rPr lang="en-US" b="1" dirty="0" err="1"/>
              <a:t>Roos</a:t>
            </a:r>
            <a:endParaRPr lang="en-US" b="1" dirty="0"/>
          </a:p>
        </p:txBody>
      </p:sp>
      <p:sp>
        <p:nvSpPr>
          <p:cNvPr id="5" name="TextBox 4">
            <a:extLst>
              <a:ext uri="{FF2B5EF4-FFF2-40B4-BE49-F238E27FC236}">
                <a16:creationId xmlns:a16="http://schemas.microsoft.com/office/drawing/2014/main" id="{B06AF4F0-351B-D37D-0763-939C3FA2491B}"/>
              </a:ext>
            </a:extLst>
          </p:cNvPr>
          <p:cNvSpPr txBox="1"/>
          <p:nvPr/>
        </p:nvSpPr>
        <p:spPr>
          <a:xfrm>
            <a:off x="1715631" y="1476557"/>
            <a:ext cx="6995749" cy="1569660"/>
          </a:xfrm>
          <a:prstGeom prst="rect">
            <a:avLst/>
          </a:prstGeom>
          <a:solidFill>
            <a:schemeClr val="tx2"/>
          </a:solidFill>
          <a:ln>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600" b="1" dirty="0">
                <a:solidFill>
                  <a:srgbClr val="FFC000"/>
                </a:solidFill>
              </a:rPr>
              <a:t>VWO-</a:t>
            </a:r>
            <a:r>
              <a:rPr lang="en-US" sz="9600" b="1" dirty="0" err="1">
                <a:solidFill>
                  <a:srgbClr val="FFC000"/>
                </a:solidFill>
              </a:rPr>
              <a:t>kans</a:t>
            </a:r>
            <a:endParaRPr lang="en-US" sz="9600" b="1" dirty="0">
              <a:solidFill>
                <a:srgbClr val="FFC000"/>
              </a:solidFill>
            </a:endParaRPr>
          </a:p>
        </p:txBody>
      </p:sp>
      <p:sp>
        <p:nvSpPr>
          <p:cNvPr id="6" name="TextBox 5">
            <a:extLst>
              <a:ext uri="{FF2B5EF4-FFF2-40B4-BE49-F238E27FC236}">
                <a16:creationId xmlns:a16="http://schemas.microsoft.com/office/drawing/2014/main" id="{7CB8B85A-F97E-71E3-CB0E-FC6B49ACD5D4}"/>
              </a:ext>
            </a:extLst>
          </p:cNvPr>
          <p:cNvSpPr txBox="1"/>
          <p:nvPr/>
        </p:nvSpPr>
        <p:spPr>
          <a:xfrm>
            <a:off x="1715632" y="3159760"/>
            <a:ext cx="9158845" cy="2308324"/>
          </a:xfrm>
          <a:prstGeom prst="rect">
            <a:avLst/>
          </a:prstGeom>
          <a:solidFill>
            <a:srgbClr val="FFC000"/>
          </a:solidFill>
          <a:ln>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3600" b="1" dirty="0"/>
              <a:t>Waarom vwo-</a:t>
            </a:r>
            <a:r>
              <a:rPr lang="nl-NL" sz="3600" b="1" dirty="0" err="1"/>
              <a:t>kansklas</a:t>
            </a:r>
            <a:r>
              <a:rPr lang="nl-NL" sz="3600" b="1" dirty="0"/>
              <a:t>?</a:t>
            </a:r>
            <a:r>
              <a:rPr lang="nl-NL" sz="3600" dirty="0"/>
              <a:t> Roos wil "vwo proberen" en krijgt in de </a:t>
            </a:r>
            <a:r>
              <a:rPr lang="nl-NL" sz="3600" dirty="0" err="1"/>
              <a:t>kansklas</a:t>
            </a:r>
            <a:r>
              <a:rPr lang="nl-NL" sz="3600" dirty="0"/>
              <a:t> een eerlijke kans. De dubbele beoordeling (havo én vwo) houdt haar alert maar geeft ook zekerheid.</a:t>
            </a:r>
            <a:endParaRPr lang="en-US" sz="6000" i="1" dirty="0"/>
          </a:p>
        </p:txBody>
      </p:sp>
      <p:pic>
        <p:nvPicPr>
          <p:cNvPr id="4" name="Afbeelding 3">
            <a:extLst>
              <a:ext uri="{FF2B5EF4-FFF2-40B4-BE49-F238E27FC236}">
                <a16:creationId xmlns:a16="http://schemas.microsoft.com/office/drawing/2014/main" id="{5B42BFFA-DDEB-B079-2D7C-0A06B7D233CF}"/>
              </a:ext>
            </a:extLst>
          </p:cNvPr>
          <p:cNvPicPr>
            <a:picLocks noChangeAspect="1"/>
          </p:cNvPicPr>
          <p:nvPr/>
        </p:nvPicPr>
        <p:blipFill>
          <a:blip r:embed="rId2"/>
          <a:stretch>
            <a:fillRect/>
          </a:stretch>
        </p:blipFill>
        <p:spPr>
          <a:xfrm>
            <a:off x="10109200" y="306808"/>
            <a:ext cx="1329439" cy="2289590"/>
          </a:xfrm>
          <a:prstGeom prst="rect">
            <a:avLst/>
          </a:prstGeom>
        </p:spPr>
      </p:pic>
    </p:spTree>
    <p:extLst>
      <p:ext uri="{BB962C8B-B14F-4D97-AF65-F5344CB8AC3E}">
        <p14:creationId xmlns:p14="http://schemas.microsoft.com/office/powerpoint/2010/main" val="4070112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1DFB0-DCE6-88E0-828D-B0C3DC9275BB}"/>
              </a:ext>
            </a:extLst>
          </p:cNvPr>
          <p:cNvSpPr>
            <a:spLocks noGrp="1"/>
          </p:cNvSpPr>
          <p:nvPr>
            <p:ph type="ctrTitle"/>
          </p:nvPr>
        </p:nvSpPr>
        <p:spPr/>
        <p:txBody>
          <a:bodyPr/>
          <a:lstStyle/>
          <a:p>
            <a:r>
              <a:rPr lang="en-US" dirty="0" err="1"/>
              <a:t>Profielkeuze</a:t>
            </a:r>
          </a:p>
        </p:txBody>
      </p:sp>
      <p:sp>
        <p:nvSpPr>
          <p:cNvPr id="3" name="Subtitle 2">
            <a:extLst>
              <a:ext uri="{FF2B5EF4-FFF2-40B4-BE49-F238E27FC236}">
                <a16:creationId xmlns:a16="http://schemas.microsoft.com/office/drawing/2014/main" id="{A766015B-C184-978D-463F-6CD754368CD9}"/>
              </a:ext>
            </a:extLst>
          </p:cNvPr>
          <p:cNvSpPr>
            <a:spLocks noGrp="1"/>
          </p:cNvSpPr>
          <p:nvPr>
            <p:ph type="subTitle" idx="1"/>
          </p:nvPr>
        </p:nvSpPr>
        <p:spPr/>
        <p:txBody>
          <a:bodyPr/>
          <a:lstStyle/>
          <a:p>
            <a:r>
              <a:rPr lang="en-US" dirty="0"/>
              <a:t>Rik </a:t>
            </a:r>
            <a:r>
              <a:rPr lang="en-US" dirty="0" err="1"/>
              <a:t>Zwaanswijk</a:t>
            </a:r>
            <a:r>
              <a:rPr lang="en-US" dirty="0"/>
              <a:t> (</a:t>
            </a:r>
            <a:r>
              <a:rPr lang="en-US" dirty="0" err="1"/>
              <a:t>decaan</a:t>
            </a:r>
            <a:r>
              <a:rPr lang="en-US" dirty="0"/>
              <a:t> </a:t>
            </a:r>
            <a:r>
              <a:rPr lang="en-US" dirty="0" err="1"/>
              <a:t>havo-vwo</a:t>
            </a:r>
            <a:r>
              <a:rPr lang="en-US" dirty="0"/>
              <a:t>)</a:t>
            </a:r>
          </a:p>
        </p:txBody>
      </p:sp>
    </p:spTree>
    <p:extLst>
      <p:ext uri="{BB962C8B-B14F-4D97-AF65-F5344CB8AC3E}">
        <p14:creationId xmlns:p14="http://schemas.microsoft.com/office/powerpoint/2010/main" val="3462742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0"/>
          <p:cNvSpPr txBox="1">
            <a:spLocks noGrp="1"/>
          </p:cNvSpPr>
          <p:nvPr>
            <p:ph type="title"/>
          </p:nvPr>
        </p:nvSpPr>
        <p:spPr>
          <a:xfrm>
            <a:off x="252919" y="1123837"/>
            <a:ext cx="2947500" cy="4601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500"/>
              <a:buFont typeface="Corbel"/>
              <a:buNone/>
            </a:pPr>
            <a:r>
              <a:rPr lang="nl-NL" sz="3500" b="1" dirty="0">
                <a:solidFill>
                  <a:schemeClr val="lt1"/>
                </a:solidFill>
              </a:rPr>
              <a:t>Twee keuzes</a:t>
            </a:r>
            <a:endParaRPr sz="3500" b="1" dirty="0">
              <a:solidFill>
                <a:schemeClr val="lt1"/>
              </a:solidFill>
            </a:endParaRPr>
          </a:p>
        </p:txBody>
      </p:sp>
      <p:sp>
        <p:nvSpPr>
          <p:cNvPr id="192" name="Google Shape;192;p10"/>
          <p:cNvSpPr txBox="1">
            <a:spLocks noGrp="1"/>
          </p:cNvSpPr>
          <p:nvPr>
            <p:ph type="body" idx="4"/>
          </p:nvPr>
        </p:nvSpPr>
        <p:spPr>
          <a:xfrm>
            <a:off x="3856075" y="861225"/>
            <a:ext cx="7469400" cy="5245200"/>
          </a:xfrm>
          <a:prstGeom prst="rect">
            <a:avLst/>
          </a:prstGeom>
          <a:solidFill>
            <a:srgbClr val="B0E3ED">
              <a:alpha val="51372"/>
            </a:srgbClr>
          </a:solidFill>
          <a:ln>
            <a:noFill/>
          </a:ln>
        </p:spPr>
        <p:txBody>
          <a:bodyPr spcFirstLastPara="1" wrap="square" lIns="91425" tIns="45700" rIns="91425" bIns="45700" anchor="ctr" anchorCtr="0">
            <a:noAutofit/>
          </a:bodyPr>
          <a:lstStyle/>
          <a:p>
            <a:pPr marL="63500" indent="0">
              <a:lnSpc>
                <a:spcPct val="115000"/>
              </a:lnSpc>
              <a:buClr>
                <a:schemeClr val="dk1"/>
              </a:buClr>
              <a:buSzPts val="2600"/>
              <a:buNone/>
            </a:pPr>
            <a:r>
              <a:rPr lang="nl-NL" dirty="0">
                <a:solidFill>
                  <a:schemeClr val="dk1"/>
                </a:solidFill>
                <a:latin typeface="Calibri"/>
                <a:ea typeface="Calibri"/>
                <a:cs typeface="Calibri"/>
              </a:rPr>
              <a:t>Keuze 1: Examentraject</a:t>
            </a:r>
            <a:endParaRPr lang="en-US">
              <a:solidFill>
                <a:schemeClr val="dk1"/>
              </a:solidFill>
            </a:endParaRPr>
          </a:p>
          <a:p>
            <a:pPr marL="63500" indent="0">
              <a:lnSpc>
                <a:spcPct val="115000"/>
              </a:lnSpc>
              <a:buClr>
                <a:schemeClr val="dk1"/>
              </a:buClr>
              <a:buSzPts val="2600"/>
              <a:buNone/>
            </a:pPr>
            <a:r>
              <a:rPr lang="nl-NL" dirty="0">
                <a:solidFill>
                  <a:schemeClr val="dk1"/>
                </a:solidFill>
                <a:latin typeface="Calibri"/>
                <a:ea typeface="Calibri"/>
                <a:cs typeface="Calibri"/>
              </a:rPr>
              <a:t>Keuze 2: Bij elk examentraject zijn er 4 profielen</a:t>
            </a:r>
          </a:p>
          <a:p>
            <a:pPr marL="406400" indent="-342900">
              <a:lnSpc>
                <a:spcPct val="115000"/>
              </a:lnSpc>
              <a:buClr>
                <a:schemeClr val="dk1"/>
              </a:buClr>
              <a:buSzPts val="2600"/>
            </a:pPr>
            <a:r>
              <a:rPr lang="nl-NL" dirty="0">
                <a:solidFill>
                  <a:schemeClr val="dk1"/>
                </a:solidFill>
                <a:latin typeface="Calibri"/>
                <a:ea typeface="Calibri"/>
                <a:cs typeface="Calibri"/>
              </a:rPr>
              <a:t>CM Cultuur en Maatschappij</a:t>
            </a:r>
          </a:p>
          <a:p>
            <a:pPr marL="406400" indent="-342900">
              <a:lnSpc>
                <a:spcPct val="115000"/>
              </a:lnSpc>
              <a:buClr>
                <a:schemeClr val="dk1"/>
              </a:buClr>
              <a:buSzPts val="2600"/>
            </a:pPr>
            <a:r>
              <a:rPr lang="nl-NL" dirty="0">
                <a:solidFill>
                  <a:schemeClr val="dk1"/>
                </a:solidFill>
                <a:latin typeface="Calibri"/>
                <a:ea typeface="Calibri"/>
                <a:cs typeface="Calibri"/>
              </a:rPr>
              <a:t>EM Economie en Maatschappij</a:t>
            </a:r>
          </a:p>
          <a:p>
            <a:pPr marL="406400" indent="-342900">
              <a:lnSpc>
                <a:spcPct val="115000"/>
              </a:lnSpc>
              <a:buClr>
                <a:schemeClr val="dk1"/>
              </a:buClr>
              <a:buSzPts val="2600"/>
            </a:pPr>
            <a:r>
              <a:rPr lang="nl-NL" dirty="0">
                <a:solidFill>
                  <a:schemeClr val="dk1"/>
                </a:solidFill>
                <a:latin typeface="Calibri"/>
                <a:ea typeface="Calibri"/>
                <a:cs typeface="Calibri"/>
              </a:rPr>
              <a:t>NG Natuur en Gezondheid</a:t>
            </a:r>
          </a:p>
          <a:p>
            <a:pPr marL="406400" indent="-342900">
              <a:lnSpc>
                <a:spcPct val="115000"/>
              </a:lnSpc>
              <a:buClr>
                <a:schemeClr val="dk1"/>
              </a:buClr>
              <a:buSzPts val="2600"/>
            </a:pPr>
            <a:r>
              <a:rPr lang="nl-NL" dirty="0">
                <a:solidFill>
                  <a:schemeClr val="dk1"/>
                </a:solidFill>
                <a:latin typeface="Calibri"/>
                <a:ea typeface="Calibri"/>
                <a:cs typeface="Calibri"/>
              </a:rPr>
              <a:t>NT Natuur en Techniek</a:t>
            </a:r>
          </a:p>
          <a:p>
            <a:pPr marL="63500" indent="0">
              <a:lnSpc>
                <a:spcPct val="114999"/>
              </a:lnSpc>
              <a:buSzPts val="2600"/>
              <a:buNone/>
            </a:pPr>
            <a:r>
              <a:rPr lang="nl-NL" dirty="0">
                <a:solidFill>
                  <a:schemeClr val="dk1"/>
                </a:solidFill>
                <a:latin typeface="Calibri"/>
                <a:ea typeface="Calibri"/>
                <a:cs typeface="Calibri"/>
              </a:rPr>
              <a:t>(keuze </a:t>
            </a:r>
            <a:r>
              <a:rPr lang="nl-NL" dirty="0" err="1">
                <a:solidFill>
                  <a:schemeClr val="dk1"/>
                </a:solidFill>
                <a:latin typeface="Calibri"/>
                <a:ea typeface="Calibri"/>
                <a:cs typeface="Calibri"/>
              </a:rPr>
              <a:t>ambachtsvak</a:t>
            </a:r>
            <a:r>
              <a:rPr lang="nl-NL" dirty="0">
                <a:solidFill>
                  <a:schemeClr val="dk1"/>
                </a:solidFill>
                <a:latin typeface="Calibri"/>
                <a:ea typeface="Calibri"/>
                <a:cs typeface="Calibri"/>
              </a:rPr>
              <a:t> voor 10v en 10vk komt pas volgend schooljaar)</a:t>
            </a:r>
          </a:p>
        </p:txBody>
      </p:sp>
    </p:spTree>
    <p:extLst>
      <p:ext uri="{BB962C8B-B14F-4D97-AF65-F5344CB8AC3E}">
        <p14:creationId xmlns:p14="http://schemas.microsoft.com/office/powerpoint/2010/main" val="1279441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9"/>
          <p:cNvSpPr/>
          <p:nvPr/>
        </p:nvSpPr>
        <p:spPr>
          <a:xfrm>
            <a:off x="2655525" y="225475"/>
            <a:ext cx="1953900" cy="64290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orbel"/>
              <a:buNone/>
            </a:pPr>
            <a:endParaRPr sz="1800">
              <a:solidFill>
                <a:schemeClr val="dk1"/>
              </a:solidFill>
              <a:latin typeface="Corbel"/>
              <a:ea typeface="Corbel"/>
              <a:cs typeface="Corbel"/>
              <a:sym typeface="Corbel"/>
            </a:endParaRPr>
          </a:p>
        </p:txBody>
      </p:sp>
      <p:sp>
        <p:nvSpPr>
          <p:cNvPr id="184" name="Google Shape;184;p9"/>
          <p:cNvSpPr txBox="1">
            <a:spLocks noGrp="1"/>
          </p:cNvSpPr>
          <p:nvPr>
            <p:ph type="title"/>
          </p:nvPr>
        </p:nvSpPr>
        <p:spPr>
          <a:xfrm>
            <a:off x="252919" y="1123837"/>
            <a:ext cx="2947500" cy="4601100"/>
          </a:xfrm>
          <a:prstGeom prst="rect">
            <a:avLst/>
          </a:prstGeom>
          <a:noFill/>
          <a:ln>
            <a:noFill/>
          </a:ln>
        </p:spPr>
        <p:txBody>
          <a:bodyPr spcFirstLastPara="1" wrap="square" lIns="91425" tIns="45700" rIns="91425" bIns="45700" anchor="ctr" anchorCtr="0">
            <a:noAutofit/>
          </a:bodyPr>
          <a:lstStyle/>
          <a:p>
            <a:pPr>
              <a:buClr>
                <a:schemeClr val="lt1"/>
              </a:buClr>
              <a:buSzPts val="3600"/>
            </a:pPr>
            <a:r>
              <a:rPr lang="nl-NL" b="1" dirty="0">
                <a:solidFill>
                  <a:schemeClr val="lt1"/>
                </a:solidFill>
              </a:rPr>
              <a:t>VWO</a:t>
            </a:r>
            <a:br>
              <a:rPr lang="nl-NL" b="1" dirty="0">
                <a:solidFill>
                  <a:schemeClr val="lt1"/>
                </a:solidFill>
              </a:rPr>
            </a:br>
            <a:r>
              <a:rPr lang="nl-NL" sz="2400" b="1" dirty="0">
                <a:solidFill>
                  <a:schemeClr val="lt1"/>
                </a:solidFill>
              </a:rPr>
              <a:t>(10v en 10vk)</a:t>
            </a:r>
            <a:endParaRPr lang="en-US" sz="2400" b="1" dirty="0">
              <a:solidFill>
                <a:schemeClr val="lt1"/>
              </a:solidFill>
            </a:endParaRPr>
          </a:p>
        </p:txBody>
      </p:sp>
      <p:sp>
        <p:nvSpPr>
          <p:cNvPr id="185" name="Google Shape;185;p9"/>
          <p:cNvSpPr/>
          <p:nvPr/>
        </p:nvSpPr>
        <p:spPr>
          <a:xfrm>
            <a:off x="11405286" y="0"/>
            <a:ext cx="533795" cy="6654475"/>
          </a:xfrm>
          <a:prstGeom prst="rect">
            <a:avLst/>
          </a:prstGeom>
          <a:solidFill>
            <a:schemeClr val="lt1"/>
          </a:solidFill>
          <a:ln w="107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graphicFrame>
        <p:nvGraphicFramePr>
          <p:cNvPr id="186" name="Google Shape;186;p9"/>
          <p:cNvGraphicFramePr/>
          <p:nvPr/>
        </p:nvGraphicFramePr>
        <p:xfrm>
          <a:off x="2743200" y="214500"/>
          <a:ext cx="9094300" cy="6665075"/>
        </p:xfrm>
        <a:graphic>
          <a:graphicData uri="http://schemas.openxmlformats.org/drawingml/2006/table">
            <a:tbl>
              <a:tblPr>
                <a:noFill/>
              </a:tblPr>
              <a:tblGrid>
                <a:gridCol w="2564400">
                  <a:extLst>
                    <a:ext uri="{9D8B030D-6E8A-4147-A177-3AD203B41FA5}">
                      <a16:colId xmlns:a16="http://schemas.microsoft.com/office/drawing/2014/main" val="20000"/>
                    </a:ext>
                  </a:extLst>
                </a:gridCol>
                <a:gridCol w="2371400">
                  <a:extLst>
                    <a:ext uri="{9D8B030D-6E8A-4147-A177-3AD203B41FA5}">
                      <a16:colId xmlns:a16="http://schemas.microsoft.com/office/drawing/2014/main" val="20001"/>
                    </a:ext>
                  </a:extLst>
                </a:gridCol>
                <a:gridCol w="2088525">
                  <a:extLst>
                    <a:ext uri="{9D8B030D-6E8A-4147-A177-3AD203B41FA5}">
                      <a16:colId xmlns:a16="http://schemas.microsoft.com/office/drawing/2014/main" val="20002"/>
                    </a:ext>
                  </a:extLst>
                </a:gridCol>
                <a:gridCol w="2069975">
                  <a:extLst>
                    <a:ext uri="{9D8B030D-6E8A-4147-A177-3AD203B41FA5}">
                      <a16:colId xmlns:a16="http://schemas.microsoft.com/office/drawing/2014/main" val="20003"/>
                    </a:ext>
                  </a:extLst>
                </a:gridCol>
              </a:tblGrid>
              <a:tr h="606550">
                <a:tc>
                  <a:txBody>
                    <a:bodyPr/>
                    <a:lstStyle/>
                    <a:p>
                      <a:pPr marL="0" marR="0" lvl="0" indent="0" algn="l" rtl="0">
                        <a:spcBef>
                          <a:spcPts val="0"/>
                        </a:spcBef>
                        <a:spcAft>
                          <a:spcPts val="0"/>
                        </a:spcAft>
                        <a:buClr>
                          <a:schemeClr val="dk1"/>
                        </a:buClr>
                        <a:buSzPts val="2400"/>
                        <a:buFont typeface="Calibri"/>
                        <a:buNone/>
                      </a:pPr>
                      <a:r>
                        <a:rPr lang="nl-NL" sz="2400" b="1">
                          <a:solidFill>
                            <a:schemeClr val="dk1"/>
                          </a:solidFill>
                          <a:latin typeface="Calibri"/>
                          <a:ea typeface="Calibri"/>
                          <a:cs typeface="Calibri"/>
                          <a:sym typeface="Calibri"/>
                        </a:rPr>
                        <a:t>CM </a:t>
                      </a:r>
                      <a:endParaRPr sz="2400" b="1">
                        <a:solidFill>
                          <a:schemeClr val="dk1"/>
                        </a:solidFill>
                        <a:latin typeface="Calibri"/>
                        <a:ea typeface="Calibri"/>
                        <a:cs typeface="Calibri"/>
                        <a:sym typeface="Calibri"/>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EE7008">
                        <a:alpha val="67450"/>
                      </a:srgbClr>
                    </a:solidFill>
                  </a:tcPr>
                </a:tc>
                <a:tc>
                  <a:txBody>
                    <a:bodyPr/>
                    <a:lstStyle/>
                    <a:p>
                      <a:pPr marL="0" marR="0" lvl="0" indent="0" algn="l" rtl="0">
                        <a:spcBef>
                          <a:spcPts val="0"/>
                        </a:spcBef>
                        <a:spcAft>
                          <a:spcPts val="0"/>
                        </a:spcAft>
                        <a:buClr>
                          <a:schemeClr val="dk1"/>
                        </a:buClr>
                        <a:buSzPts val="2400"/>
                        <a:buFont typeface="Calibri"/>
                        <a:buNone/>
                      </a:pPr>
                      <a:r>
                        <a:rPr lang="nl-NL" sz="2400" b="1">
                          <a:solidFill>
                            <a:schemeClr val="dk1"/>
                          </a:solidFill>
                          <a:latin typeface="Calibri"/>
                          <a:ea typeface="Calibri"/>
                          <a:cs typeface="Calibri"/>
                          <a:sym typeface="Calibri"/>
                        </a:rPr>
                        <a:t>EM </a:t>
                      </a:r>
                      <a:endParaRPr sz="2400" b="1">
                        <a:solidFill>
                          <a:schemeClr val="dk1"/>
                        </a:solidFill>
                        <a:latin typeface="Calibri"/>
                        <a:ea typeface="Calibri"/>
                        <a:cs typeface="Calibri"/>
                        <a:sym typeface="Calibri"/>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EE7008">
                        <a:alpha val="67450"/>
                      </a:srgbClr>
                    </a:solidFill>
                  </a:tcPr>
                </a:tc>
                <a:tc>
                  <a:txBody>
                    <a:bodyPr/>
                    <a:lstStyle/>
                    <a:p>
                      <a:pPr marL="0" marR="0" lvl="0" indent="0" algn="l" rtl="0">
                        <a:spcBef>
                          <a:spcPts val="0"/>
                        </a:spcBef>
                        <a:spcAft>
                          <a:spcPts val="0"/>
                        </a:spcAft>
                        <a:buClr>
                          <a:schemeClr val="dk1"/>
                        </a:buClr>
                        <a:buSzPts val="2400"/>
                        <a:buFont typeface="Calibri"/>
                        <a:buNone/>
                      </a:pPr>
                      <a:r>
                        <a:rPr lang="nl-NL" sz="2400" b="1">
                          <a:solidFill>
                            <a:schemeClr val="dk1"/>
                          </a:solidFill>
                          <a:latin typeface="Calibri"/>
                          <a:ea typeface="Calibri"/>
                          <a:cs typeface="Calibri"/>
                          <a:sym typeface="Calibri"/>
                        </a:rPr>
                        <a:t>NG</a:t>
                      </a:r>
                      <a:endParaRPr sz="2400" b="1">
                        <a:solidFill>
                          <a:schemeClr val="dk1"/>
                        </a:solidFill>
                        <a:latin typeface="Calibri"/>
                        <a:ea typeface="Calibri"/>
                        <a:cs typeface="Calibri"/>
                        <a:sym typeface="Calibri"/>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40BAD2">
                        <a:alpha val="61960"/>
                      </a:srgbClr>
                    </a:solidFill>
                  </a:tcPr>
                </a:tc>
                <a:tc>
                  <a:txBody>
                    <a:bodyPr/>
                    <a:lstStyle/>
                    <a:p>
                      <a:pPr marL="0" marR="0" lvl="0" indent="0" algn="l" rtl="0">
                        <a:spcBef>
                          <a:spcPts val="0"/>
                        </a:spcBef>
                        <a:spcAft>
                          <a:spcPts val="0"/>
                        </a:spcAft>
                        <a:buClr>
                          <a:schemeClr val="dk1"/>
                        </a:buClr>
                        <a:buSzPts val="2400"/>
                        <a:buFont typeface="Calibri"/>
                        <a:buNone/>
                      </a:pPr>
                      <a:r>
                        <a:rPr lang="nl-NL" sz="2400" b="1">
                          <a:solidFill>
                            <a:schemeClr val="dk1"/>
                          </a:solidFill>
                          <a:latin typeface="Calibri"/>
                          <a:ea typeface="Calibri"/>
                          <a:cs typeface="Calibri"/>
                          <a:sym typeface="Calibri"/>
                        </a:rPr>
                        <a:t>NT</a:t>
                      </a:r>
                      <a:endParaRPr sz="2400" b="1">
                        <a:solidFill>
                          <a:schemeClr val="dk1"/>
                        </a:solidFill>
                        <a:latin typeface="Calibri"/>
                        <a:ea typeface="Calibri"/>
                        <a:cs typeface="Calibri"/>
                        <a:sym typeface="Calibri"/>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40BAD2">
                        <a:alpha val="61960"/>
                      </a:srgbClr>
                    </a:solidFill>
                  </a:tcPr>
                </a:tc>
                <a:extLst>
                  <a:ext uri="{0D108BD9-81ED-4DB2-BD59-A6C34878D82A}">
                    <a16:rowId xmlns:a16="http://schemas.microsoft.com/office/drawing/2014/main" val="10000"/>
                  </a:ext>
                </a:extLst>
              </a:tr>
              <a:tr h="511100">
                <a:tc gridSpan="4">
                  <a:txBody>
                    <a:bodyPr/>
                    <a:lstStyle/>
                    <a:p>
                      <a:pPr marL="0" marR="0" lvl="0" indent="0" algn="ctr" rtl="0">
                        <a:spcBef>
                          <a:spcPts val="0"/>
                        </a:spcBef>
                        <a:spcAft>
                          <a:spcPts val="0"/>
                        </a:spcAft>
                        <a:buClr>
                          <a:schemeClr val="dk1"/>
                        </a:buClr>
                        <a:buSzPts val="1800"/>
                        <a:buFont typeface="Calibri"/>
                        <a:buNone/>
                      </a:pPr>
                      <a:r>
                        <a:rPr lang="nl-NL" sz="2000" b="0">
                          <a:solidFill>
                            <a:schemeClr val="dk1"/>
                          </a:solidFill>
                          <a:latin typeface="Calibri"/>
                          <a:ea typeface="Calibri"/>
                          <a:cs typeface="Calibri"/>
                          <a:sym typeface="Calibri"/>
                        </a:rPr>
                        <a:t>Nederlands, Engels </a:t>
                      </a:r>
                      <a:endParaRPr sz="2000" b="0">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1800"/>
                        <a:buFont typeface="Calibri"/>
                        <a:buNone/>
                      </a:pPr>
                      <a:r>
                        <a:rPr lang="nl-NL" sz="2000">
                          <a:solidFill>
                            <a:schemeClr val="dk1"/>
                          </a:solidFill>
                          <a:latin typeface="Calibri"/>
                          <a:ea typeface="Calibri"/>
                          <a:cs typeface="Calibri"/>
                          <a:sym typeface="Calibri"/>
                        </a:rPr>
                        <a:t>K</a:t>
                      </a:r>
                      <a:r>
                        <a:rPr lang="nl-NL" sz="2000" b="0">
                          <a:solidFill>
                            <a:schemeClr val="dk1"/>
                          </a:solidFill>
                          <a:latin typeface="Calibri"/>
                          <a:ea typeface="Calibri"/>
                          <a:cs typeface="Calibri"/>
                          <a:sym typeface="Calibri"/>
                        </a:rPr>
                        <a:t>unst 1 (beeldend / drama / muziek / dans) </a:t>
                      </a:r>
                      <a:endParaRPr sz="2000" b="0">
                        <a:solidFill>
                          <a:schemeClr val="dk1"/>
                        </a:solidFill>
                        <a:latin typeface="Calibri"/>
                        <a:ea typeface="Calibri"/>
                        <a:cs typeface="Calibri"/>
                        <a:sym typeface="Calibri"/>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10001"/>
                  </a:ext>
                </a:extLst>
              </a:tr>
              <a:tr h="542950">
                <a:tc>
                  <a:txBody>
                    <a:bodyPr/>
                    <a:lstStyle/>
                    <a:p>
                      <a:pPr marL="0" marR="0" lvl="0" indent="0" algn="l" rtl="0">
                        <a:spcBef>
                          <a:spcPts val="0"/>
                        </a:spcBef>
                        <a:spcAft>
                          <a:spcPts val="0"/>
                        </a:spcAft>
                        <a:buClr>
                          <a:schemeClr val="dk1"/>
                        </a:buClr>
                        <a:buSzPts val="2000"/>
                        <a:buFont typeface="Calibri"/>
                        <a:buNone/>
                      </a:pPr>
                      <a:r>
                        <a:rPr lang="nl-NL" sz="2000" b="0">
                          <a:solidFill>
                            <a:schemeClr val="dk1"/>
                          </a:solidFill>
                          <a:latin typeface="Calibri"/>
                          <a:ea typeface="Calibri"/>
                          <a:cs typeface="Calibri"/>
                          <a:sym typeface="Calibri"/>
                        </a:rPr>
                        <a:t>Duits / Frans</a:t>
                      </a:r>
                      <a:endParaRPr sz="2000" b="0">
                        <a:solidFill>
                          <a:schemeClr val="dk1"/>
                        </a:solidFill>
                        <a:latin typeface="Calibri"/>
                        <a:ea typeface="Calibri"/>
                        <a:cs typeface="Calibri"/>
                        <a:sym typeface="Calibri"/>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Clr>
                          <a:schemeClr val="dk1"/>
                        </a:buClr>
                        <a:buSzPts val="2000"/>
                        <a:buFont typeface="Calibri"/>
                        <a:buNone/>
                      </a:pPr>
                      <a:r>
                        <a:rPr lang="nl-NL" sz="2000" b="0">
                          <a:solidFill>
                            <a:schemeClr val="dk1"/>
                          </a:solidFill>
                          <a:latin typeface="Calibri"/>
                          <a:ea typeface="Calibri"/>
                          <a:cs typeface="Calibri"/>
                          <a:sym typeface="Calibri"/>
                        </a:rPr>
                        <a:t>Duits / Frans</a:t>
                      </a:r>
                      <a:endParaRPr>
                        <a:solidFill>
                          <a:schemeClr val="dk1"/>
                        </a:solidFill>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Clr>
                          <a:schemeClr val="dk1"/>
                        </a:buClr>
                        <a:buSzPts val="2000"/>
                        <a:buFont typeface="Calibri"/>
                        <a:buNone/>
                      </a:pPr>
                      <a:r>
                        <a:rPr lang="nl-NL" sz="2000" b="0">
                          <a:solidFill>
                            <a:schemeClr val="dk1"/>
                          </a:solidFill>
                          <a:latin typeface="Calibri"/>
                          <a:ea typeface="Calibri"/>
                          <a:cs typeface="Calibri"/>
                          <a:sym typeface="Calibri"/>
                        </a:rPr>
                        <a:t>Duits / Frans</a:t>
                      </a:r>
                      <a:endParaRPr>
                        <a:solidFill>
                          <a:schemeClr val="dk1"/>
                        </a:solidFill>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Clr>
                          <a:schemeClr val="dk1"/>
                        </a:buClr>
                        <a:buSzPts val="2000"/>
                        <a:buFont typeface="Calibri"/>
                        <a:buNone/>
                      </a:pPr>
                      <a:r>
                        <a:rPr lang="nl-NL" sz="2000" b="0">
                          <a:solidFill>
                            <a:schemeClr val="dk1"/>
                          </a:solidFill>
                          <a:latin typeface="Calibri"/>
                          <a:ea typeface="Calibri"/>
                          <a:cs typeface="Calibri"/>
                          <a:sym typeface="Calibri"/>
                        </a:rPr>
                        <a:t>Duits / Frans</a:t>
                      </a:r>
                      <a:endParaRPr>
                        <a:solidFill>
                          <a:schemeClr val="dk1"/>
                        </a:solidFill>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542950">
                <a:tc>
                  <a:txBody>
                    <a:bodyPr/>
                    <a:lstStyle/>
                    <a:p>
                      <a:pPr marL="0" marR="0" lvl="0" indent="0" algn="l" rtl="0">
                        <a:spcBef>
                          <a:spcPts val="0"/>
                        </a:spcBef>
                        <a:spcAft>
                          <a:spcPts val="0"/>
                        </a:spcAft>
                        <a:buClr>
                          <a:schemeClr val="dk1"/>
                        </a:buClr>
                        <a:buSzPts val="2000"/>
                        <a:buFont typeface="Calibri"/>
                        <a:buNone/>
                      </a:pPr>
                      <a:r>
                        <a:rPr lang="nl-NL" sz="2000" b="0">
                          <a:solidFill>
                            <a:schemeClr val="dk1"/>
                          </a:solidFill>
                          <a:latin typeface="Calibri"/>
                          <a:ea typeface="Calibri"/>
                          <a:cs typeface="Calibri"/>
                          <a:sym typeface="Calibri"/>
                        </a:rPr>
                        <a:t>Wiskunde C óf A</a:t>
                      </a:r>
                      <a:endParaRPr sz="2000" b="0">
                        <a:solidFill>
                          <a:schemeClr val="dk1"/>
                        </a:solidFill>
                        <a:latin typeface="Calibri"/>
                        <a:ea typeface="Calibri"/>
                        <a:cs typeface="Calibri"/>
                        <a:sym typeface="Calibri"/>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B7B7B7"/>
                      </a:solidFill>
                      <a:prstDash val="solid"/>
                      <a:round/>
                      <a:headEnd type="none" w="sm" len="sm"/>
                      <a:tailEnd type="none" w="sm" len="sm"/>
                    </a:lnB>
                    <a:solidFill>
                      <a:srgbClr val="FCE5CD"/>
                    </a:solidFill>
                  </a:tcPr>
                </a:tc>
                <a:tc>
                  <a:txBody>
                    <a:bodyPr/>
                    <a:lstStyle/>
                    <a:p>
                      <a:pPr marL="0" marR="0" lvl="0" indent="0" algn="l" rtl="0">
                        <a:spcBef>
                          <a:spcPts val="0"/>
                        </a:spcBef>
                        <a:spcAft>
                          <a:spcPts val="0"/>
                        </a:spcAft>
                        <a:buClr>
                          <a:schemeClr val="dk1"/>
                        </a:buClr>
                        <a:buSzPts val="2000"/>
                        <a:buFont typeface="Calibri"/>
                        <a:buNone/>
                      </a:pPr>
                      <a:r>
                        <a:rPr lang="nl-NL" sz="2000" b="0">
                          <a:solidFill>
                            <a:schemeClr val="dk1"/>
                          </a:solidFill>
                          <a:latin typeface="Calibri"/>
                          <a:ea typeface="Calibri"/>
                          <a:cs typeface="Calibri"/>
                          <a:sym typeface="Calibri"/>
                        </a:rPr>
                        <a:t>Wiskunde A</a:t>
                      </a:r>
                      <a:endParaRPr sz="2000" b="0">
                        <a:solidFill>
                          <a:schemeClr val="dk1"/>
                        </a:solidFill>
                        <a:latin typeface="Calibri"/>
                        <a:ea typeface="Calibri"/>
                        <a:cs typeface="Calibri"/>
                        <a:sym typeface="Calibri"/>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B7B7B7"/>
                      </a:solidFill>
                      <a:prstDash val="solid"/>
                      <a:round/>
                      <a:headEnd type="none" w="sm" len="sm"/>
                      <a:tailEnd type="none" w="sm" len="sm"/>
                    </a:lnB>
                    <a:solidFill>
                      <a:srgbClr val="FCE5CD"/>
                    </a:solidFill>
                  </a:tcPr>
                </a:tc>
                <a:tc>
                  <a:txBody>
                    <a:bodyPr/>
                    <a:lstStyle/>
                    <a:p>
                      <a:pPr marL="0" marR="0" lvl="0" indent="0" algn="l" rtl="0">
                        <a:spcBef>
                          <a:spcPts val="0"/>
                        </a:spcBef>
                        <a:spcAft>
                          <a:spcPts val="0"/>
                        </a:spcAft>
                        <a:buClr>
                          <a:schemeClr val="dk1"/>
                        </a:buClr>
                        <a:buSzPts val="2000"/>
                        <a:buFont typeface="Calibri"/>
                        <a:buNone/>
                      </a:pPr>
                      <a:r>
                        <a:rPr lang="nl-NL" sz="2000" b="0">
                          <a:solidFill>
                            <a:schemeClr val="dk1"/>
                          </a:solidFill>
                          <a:latin typeface="Calibri"/>
                          <a:ea typeface="Calibri"/>
                          <a:cs typeface="Calibri"/>
                          <a:sym typeface="Calibri"/>
                        </a:rPr>
                        <a:t>Wiskunde A</a:t>
                      </a:r>
                      <a:endParaRPr sz="2000" b="0">
                        <a:solidFill>
                          <a:schemeClr val="dk1"/>
                        </a:solidFill>
                        <a:latin typeface="Calibri"/>
                        <a:ea typeface="Calibri"/>
                        <a:cs typeface="Calibri"/>
                        <a:sym typeface="Calibri"/>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B7B7B7"/>
                      </a:solidFill>
                      <a:prstDash val="solid"/>
                      <a:round/>
                      <a:headEnd type="none" w="sm" len="sm"/>
                      <a:tailEnd type="none" w="sm" len="sm"/>
                    </a:lnB>
                    <a:solidFill>
                      <a:srgbClr val="D0E0E3"/>
                    </a:solidFill>
                  </a:tcPr>
                </a:tc>
                <a:tc>
                  <a:txBody>
                    <a:bodyPr/>
                    <a:lstStyle/>
                    <a:p>
                      <a:pPr marL="0" marR="0" lvl="0" indent="0" algn="l" rtl="0">
                        <a:spcBef>
                          <a:spcPts val="0"/>
                        </a:spcBef>
                        <a:spcAft>
                          <a:spcPts val="0"/>
                        </a:spcAft>
                        <a:buClr>
                          <a:schemeClr val="dk1"/>
                        </a:buClr>
                        <a:buSzPts val="2000"/>
                        <a:buFont typeface="Calibri"/>
                        <a:buNone/>
                      </a:pPr>
                      <a:r>
                        <a:rPr lang="nl-NL" sz="2000" b="0">
                          <a:solidFill>
                            <a:schemeClr val="dk1"/>
                          </a:solidFill>
                          <a:latin typeface="Calibri"/>
                          <a:ea typeface="Calibri"/>
                          <a:cs typeface="Calibri"/>
                          <a:sym typeface="Calibri"/>
                        </a:rPr>
                        <a:t>Wiskunde B</a:t>
                      </a:r>
                      <a:endParaRPr sz="2000" b="0">
                        <a:solidFill>
                          <a:schemeClr val="dk1"/>
                        </a:solidFill>
                        <a:latin typeface="Calibri"/>
                        <a:ea typeface="Calibri"/>
                        <a:cs typeface="Calibri"/>
                        <a:sym typeface="Calibri"/>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B7B7B7"/>
                      </a:solidFill>
                      <a:prstDash val="solid"/>
                      <a:round/>
                      <a:headEnd type="none" w="sm" len="sm"/>
                      <a:tailEnd type="none" w="sm" len="sm"/>
                    </a:lnB>
                    <a:solidFill>
                      <a:srgbClr val="D0E0E3"/>
                    </a:solidFill>
                  </a:tcPr>
                </a:tc>
                <a:extLst>
                  <a:ext uri="{0D108BD9-81ED-4DB2-BD59-A6C34878D82A}">
                    <a16:rowId xmlns:a16="http://schemas.microsoft.com/office/drawing/2014/main" val="10003"/>
                  </a:ext>
                </a:extLst>
              </a:tr>
              <a:tr h="882300">
                <a:tc>
                  <a:txBody>
                    <a:bodyPr/>
                    <a:lstStyle/>
                    <a:p>
                      <a:pPr marL="0" marR="0" lvl="0" indent="0" algn="l" rtl="0">
                        <a:spcBef>
                          <a:spcPts val="0"/>
                        </a:spcBef>
                        <a:spcAft>
                          <a:spcPts val="0"/>
                        </a:spcAft>
                        <a:buClr>
                          <a:schemeClr val="dk1"/>
                        </a:buClr>
                        <a:buSzPts val="2000"/>
                        <a:buFont typeface="Calibri"/>
                        <a:buNone/>
                      </a:pPr>
                      <a:r>
                        <a:rPr lang="nl-NL" sz="2000" b="0">
                          <a:solidFill>
                            <a:schemeClr val="dk1"/>
                          </a:solidFill>
                          <a:latin typeface="Calibri"/>
                          <a:ea typeface="Calibri"/>
                          <a:cs typeface="Calibri"/>
                          <a:sym typeface="Calibri"/>
                        </a:rPr>
                        <a:t>Filosofie óf kunst 2 (drama)</a:t>
                      </a:r>
                      <a:endParaRPr sz="2000" b="0">
                        <a:solidFill>
                          <a:schemeClr val="dk1"/>
                        </a:solidFill>
                        <a:latin typeface="Calibri"/>
                        <a:ea typeface="Calibri"/>
                        <a:cs typeface="Calibri"/>
                        <a:sym typeface="Calibri"/>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CE5CD"/>
                    </a:solidFill>
                  </a:tcPr>
                </a:tc>
                <a:tc>
                  <a:txBody>
                    <a:bodyPr/>
                    <a:lstStyle/>
                    <a:p>
                      <a:pPr marL="0" marR="0" lvl="0" indent="0" algn="l" rtl="0">
                        <a:spcBef>
                          <a:spcPts val="0"/>
                        </a:spcBef>
                        <a:spcAft>
                          <a:spcPts val="0"/>
                        </a:spcAft>
                        <a:buClr>
                          <a:schemeClr val="dk1"/>
                        </a:buClr>
                        <a:buSzPts val="2000"/>
                        <a:buFont typeface="Calibri"/>
                        <a:buNone/>
                      </a:pPr>
                      <a:r>
                        <a:rPr lang="nl-NL" sz="2000" b="0">
                          <a:solidFill>
                            <a:schemeClr val="dk1"/>
                          </a:solidFill>
                          <a:latin typeface="Calibri"/>
                          <a:ea typeface="Calibri"/>
                          <a:cs typeface="Calibri"/>
                          <a:sym typeface="Calibri"/>
                        </a:rPr>
                        <a:t>Economie </a:t>
                      </a:r>
                      <a:endParaRPr sz="2000" b="0">
                        <a:solidFill>
                          <a:schemeClr val="dk1"/>
                        </a:solidFill>
                        <a:latin typeface="Calibri"/>
                        <a:ea typeface="Calibri"/>
                        <a:cs typeface="Calibri"/>
                        <a:sym typeface="Calibri"/>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CE5CD"/>
                    </a:solidFill>
                  </a:tcPr>
                </a:tc>
                <a:tc>
                  <a:txBody>
                    <a:bodyPr/>
                    <a:lstStyle/>
                    <a:p>
                      <a:pPr marL="0" marR="0" lvl="0" indent="0" algn="l" rtl="0">
                        <a:spcBef>
                          <a:spcPts val="0"/>
                        </a:spcBef>
                        <a:spcAft>
                          <a:spcPts val="0"/>
                        </a:spcAft>
                        <a:buClr>
                          <a:schemeClr val="dk1"/>
                        </a:buClr>
                        <a:buSzPts val="2000"/>
                        <a:buFont typeface="Calibri"/>
                        <a:buNone/>
                      </a:pPr>
                      <a:r>
                        <a:rPr lang="nl-NL" sz="2000">
                          <a:solidFill>
                            <a:schemeClr val="dk1"/>
                          </a:solidFill>
                          <a:latin typeface="Calibri"/>
                          <a:ea typeface="Calibri"/>
                          <a:cs typeface="Calibri"/>
                          <a:sym typeface="Calibri"/>
                        </a:rPr>
                        <a:t>Aardrijkskunde</a:t>
                      </a:r>
                      <a:endParaRPr sz="2000" b="0">
                        <a:solidFill>
                          <a:schemeClr val="dk1"/>
                        </a:solidFill>
                        <a:latin typeface="Calibri"/>
                        <a:ea typeface="Calibri"/>
                        <a:cs typeface="Calibri"/>
                        <a:sym typeface="Calibri"/>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D0E0E3"/>
                    </a:solidFill>
                  </a:tcPr>
                </a:tc>
                <a:tc>
                  <a:txBody>
                    <a:bodyPr/>
                    <a:lstStyle/>
                    <a:p>
                      <a:pPr marL="0" lvl="0" indent="0" algn="l" rtl="0">
                        <a:spcBef>
                          <a:spcPts val="0"/>
                        </a:spcBef>
                        <a:spcAft>
                          <a:spcPts val="0"/>
                        </a:spcAft>
                        <a:buClr>
                          <a:schemeClr val="dk1"/>
                        </a:buClr>
                        <a:buSzPts val="2000"/>
                        <a:buFont typeface="Calibri"/>
                        <a:buNone/>
                      </a:pPr>
                      <a:r>
                        <a:rPr lang="nl-NL" sz="2000">
                          <a:solidFill>
                            <a:schemeClr val="dk1"/>
                          </a:solidFill>
                          <a:latin typeface="Calibri"/>
                          <a:ea typeface="Calibri"/>
                          <a:cs typeface="Calibri"/>
                          <a:sym typeface="Calibri"/>
                        </a:rPr>
                        <a:t>Natuurkunde</a:t>
                      </a:r>
                      <a:endParaRPr sz="2000" b="0">
                        <a:solidFill>
                          <a:schemeClr val="dk1"/>
                        </a:solidFill>
                        <a:latin typeface="Calibri"/>
                        <a:ea typeface="Calibri"/>
                        <a:cs typeface="Calibri"/>
                        <a:sym typeface="Calibri"/>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D0E0E3"/>
                    </a:solidFill>
                  </a:tcPr>
                </a:tc>
                <a:extLst>
                  <a:ext uri="{0D108BD9-81ED-4DB2-BD59-A6C34878D82A}">
                    <a16:rowId xmlns:a16="http://schemas.microsoft.com/office/drawing/2014/main" val="10004"/>
                  </a:ext>
                </a:extLst>
              </a:tr>
              <a:tr h="542950">
                <a:tc>
                  <a:txBody>
                    <a:bodyPr/>
                    <a:lstStyle/>
                    <a:p>
                      <a:pPr marL="0" marR="0" lvl="0" indent="0" algn="l" rtl="0">
                        <a:spcBef>
                          <a:spcPts val="0"/>
                        </a:spcBef>
                        <a:spcAft>
                          <a:spcPts val="0"/>
                        </a:spcAft>
                        <a:buClr>
                          <a:schemeClr val="dk1"/>
                        </a:buClr>
                        <a:buSzPts val="2000"/>
                        <a:buFont typeface="Calibri"/>
                        <a:buNone/>
                      </a:pPr>
                      <a:r>
                        <a:rPr lang="nl-NL" sz="2000" b="0" dirty="0">
                          <a:solidFill>
                            <a:schemeClr val="dk1"/>
                          </a:solidFill>
                          <a:latin typeface="Calibri"/>
                          <a:ea typeface="Calibri"/>
                          <a:cs typeface="Calibri"/>
                          <a:sym typeface="Calibri"/>
                        </a:rPr>
                        <a:t>Geschiedenis </a:t>
                      </a:r>
                      <a:endParaRPr sz="2000" b="0" dirty="0">
                        <a:solidFill>
                          <a:schemeClr val="dk1"/>
                        </a:solidFill>
                        <a:latin typeface="Calibri"/>
                        <a:ea typeface="Calibri"/>
                        <a:cs typeface="Calibri"/>
                        <a:sym typeface="Calibri"/>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AA863">
                        <a:alpha val="67450"/>
                      </a:srgbClr>
                    </a:solidFill>
                  </a:tcPr>
                </a:tc>
                <a:tc>
                  <a:txBody>
                    <a:bodyPr/>
                    <a:lstStyle/>
                    <a:p>
                      <a:pPr marL="0" marR="0" lvl="0" indent="0" algn="l" rtl="0">
                        <a:spcBef>
                          <a:spcPts val="0"/>
                        </a:spcBef>
                        <a:spcAft>
                          <a:spcPts val="0"/>
                        </a:spcAft>
                        <a:buClr>
                          <a:schemeClr val="dk1"/>
                        </a:buClr>
                        <a:buSzPts val="2000"/>
                        <a:buFont typeface="Calibri"/>
                        <a:buNone/>
                      </a:pPr>
                      <a:r>
                        <a:rPr lang="nl-NL" sz="2000" b="0">
                          <a:solidFill>
                            <a:schemeClr val="dk1"/>
                          </a:solidFill>
                          <a:latin typeface="Calibri"/>
                          <a:ea typeface="Calibri"/>
                          <a:cs typeface="Calibri"/>
                          <a:sym typeface="Calibri"/>
                        </a:rPr>
                        <a:t>Geschiedenis </a:t>
                      </a:r>
                      <a:endParaRPr sz="2000" b="0">
                        <a:solidFill>
                          <a:schemeClr val="dk1"/>
                        </a:solidFill>
                        <a:latin typeface="Calibri"/>
                        <a:ea typeface="Calibri"/>
                        <a:cs typeface="Calibri"/>
                        <a:sym typeface="Calibri"/>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AA863">
                        <a:alpha val="67450"/>
                      </a:srgbClr>
                    </a:solidFill>
                  </a:tcPr>
                </a:tc>
                <a:tc>
                  <a:txBody>
                    <a:bodyPr/>
                    <a:lstStyle/>
                    <a:p>
                      <a:pPr marL="0" lvl="0" indent="0" algn="l" rtl="0">
                        <a:spcBef>
                          <a:spcPts val="0"/>
                        </a:spcBef>
                        <a:spcAft>
                          <a:spcPts val="0"/>
                        </a:spcAft>
                        <a:buClr>
                          <a:schemeClr val="dk1"/>
                        </a:buClr>
                        <a:buSzPts val="2000"/>
                        <a:buFont typeface="Calibri"/>
                        <a:buNone/>
                      </a:pPr>
                      <a:r>
                        <a:rPr lang="nl-NL" sz="2000">
                          <a:solidFill>
                            <a:schemeClr val="dk1"/>
                          </a:solidFill>
                          <a:latin typeface="Calibri"/>
                          <a:ea typeface="Calibri"/>
                          <a:cs typeface="Calibri"/>
                          <a:sym typeface="Calibri"/>
                        </a:rPr>
                        <a:t>Scheikunde </a:t>
                      </a:r>
                      <a:endParaRPr sz="2000" b="0">
                        <a:solidFill>
                          <a:schemeClr val="dk1"/>
                        </a:solidFill>
                        <a:latin typeface="Calibri"/>
                        <a:ea typeface="Calibri"/>
                        <a:cs typeface="Calibri"/>
                        <a:sym typeface="Calibri"/>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8BD5E4"/>
                    </a:solidFill>
                  </a:tcPr>
                </a:tc>
                <a:tc>
                  <a:txBody>
                    <a:bodyPr/>
                    <a:lstStyle/>
                    <a:p>
                      <a:pPr marL="0" lvl="0" indent="0" algn="l" rtl="0">
                        <a:spcBef>
                          <a:spcPts val="0"/>
                        </a:spcBef>
                        <a:spcAft>
                          <a:spcPts val="0"/>
                        </a:spcAft>
                        <a:buClr>
                          <a:schemeClr val="dk1"/>
                        </a:buClr>
                        <a:buSzPts val="2000"/>
                        <a:buFont typeface="Calibri"/>
                        <a:buNone/>
                      </a:pPr>
                      <a:r>
                        <a:rPr lang="nl-NL" sz="2000">
                          <a:solidFill>
                            <a:schemeClr val="dk1"/>
                          </a:solidFill>
                          <a:latin typeface="Calibri"/>
                          <a:ea typeface="Calibri"/>
                          <a:cs typeface="Calibri"/>
                          <a:sym typeface="Calibri"/>
                        </a:rPr>
                        <a:t>Scheikunde </a:t>
                      </a:r>
                      <a:endParaRPr sz="2000" b="0">
                        <a:solidFill>
                          <a:schemeClr val="dk1"/>
                        </a:solidFill>
                        <a:latin typeface="Calibri"/>
                        <a:ea typeface="Calibri"/>
                        <a:cs typeface="Calibri"/>
                        <a:sym typeface="Calibri"/>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8BD5E4"/>
                    </a:solidFill>
                  </a:tcPr>
                </a:tc>
                <a:extLst>
                  <a:ext uri="{0D108BD9-81ED-4DB2-BD59-A6C34878D82A}">
                    <a16:rowId xmlns:a16="http://schemas.microsoft.com/office/drawing/2014/main" val="10005"/>
                  </a:ext>
                </a:extLst>
              </a:tr>
              <a:tr h="1221625">
                <a:tc>
                  <a:txBody>
                    <a:bodyPr/>
                    <a:lstStyle/>
                    <a:p>
                      <a:pPr marL="0" marR="0" lvl="0" indent="0" algn="l" rtl="0">
                        <a:spcBef>
                          <a:spcPts val="0"/>
                        </a:spcBef>
                        <a:spcAft>
                          <a:spcPts val="0"/>
                        </a:spcAft>
                        <a:buClr>
                          <a:schemeClr val="dk1"/>
                        </a:buClr>
                        <a:buSzPts val="2000"/>
                        <a:buFont typeface="Calibri"/>
                        <a:buNone/>
                      </a:pPr>
                      <a:r>
                        <a:rPr lang="nl-NL" sz="2000" b="0">
                          <a:solidFill>
                            <a:schemeClr val="dk1"/>
                          </a:solidFill>
                          <a:latin typeface="Calibri"/>
                          <a:ea typeface="Calibri"/>
                          <a:cs typeface="Calibri"/>
                          <a:sym typeface="Calibri"/>
                        </a:rPr>
                        <a:t>Aardrijkskunde óf Maatschappij- wetenschappen</a:t>
                      </a:r>
                      <a:endParaRPr sz="2000" b="0">
                        <a:solidFill>
                          <a:schemeClr val="dk1"/>
                        </a:solidFill>
                        <a:latin typeface="Calibri"/>
                        <a:ea typeface="Calibri"/>
                        <a:cs typeface="Calibri"/>
                        <a:sym typeface="Calibri"/>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434343"/>
                      </a:solidFill>
                      <a:prstDash val="solid"/>
                      <a:round/>
                      <a:headEnd type="none" w="sm" len="sm"/>
                      <a:tailEnd type="none" w="sm" len="sm"/>
                    </a:lnB>
                    <a:solidFill>
                      <a:srgbClr val="FAA863">
                        <a:alpha val="67450"/>
                      </a:srgbClr>
                    </a:solidFill>
                  </a:tcPr>
                </a:tc>
                <a:tc>
                  <a:txBody>
                    <a:bodyPr/>
                    <a:lstStyle/>
                    <a:p>
                      <a:pPr marL="0" marR="0" lvl="0" indent="0" algn="l" rtl="0">
                        <a:spcBef>
                          <a:spcPts val="0"/>
                        </a:spcBef>
                        <a:spcAft>
                          <a:spcPts val="0"/>
                        </a:spcAft>
                        <a:buClr>
                          <a:schemeClr val="dk1"/>
                        </a:buClr>
                        <a:buSzPts val="2000"/>
                        <a:buFont typeface="Calibri"/>
                        <a:buNone/>
                      </a:pPr>
                      <a:r>
                        <a:rPr lang="nl-NL" sz="2000" b="0">
                          <a:solidFill>
                            <a:schemeClr val="dk1"/>
                          </a:solidFill>
                          <a:latin typeface="Calibri"/>
                          <a:ea typeface="Calibri"/>
                          <a:cs typeface="Calibri"/>
                          <a:sym typeface="Calibri"/>
                        </a:rPr>
                        <a:t>Aardrijkskunde óf Maatschappij -wetenschappen</a:t>
                      </a:r>
                      <a:endParaRPr sz="2000" b="0">
                        <a:solidFill>
                          <a:schemeClr val="dk1"/>
                        </a:solidFill>
                        <a:latin typeface="Calibri"/>
                        <a:ea typeface="Calibri"/>
                        <a:cs typeface="Calibri"/>
                        <a:sym typeface="Calibri"/>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434343"/>
                      </a:solidFill>
                      <a:prstDash val="solid"/>
                      <a:round/>
                      <a:headEnd type="none" w="sm" len="sm"/>
                      <a:tailEnd type="none" w="sm" len="sm"/>
                    </a:lnB>
                    <a:solidFill>
                      <a:srgbClr val="FAA863">
                        <a:alpha val="67450"/>
                      </a:srgbClr>
                    </a:solidFill>
                  </a:tcPr>
                </a:tc>
                <a:tc>
                  <a:txBody>
                    <a:bodyPr/>
                    <a:lstStyle/>
                    <a:p>
                      <a:pPr marL="0" marR="0" lvl="0" indent="0" algn="l" rtl="0">
                        <a:spcBef>
                          <a:spcPts val="0"/>
                        </a:spcBef>
                        <a:spcAft>
                          <a:spcPts val="0"/>
                        </a:spcAft>
                        <a:buClr>
                          <a:schemeClr val="dk1"/>
                        </a:buClr>
                        <a:buSzPts val="2000"/>
                        <a:buFont typeface="Calibri"/>
                        <a:buNone/>
                      </a:pPr>
                      <a:r>
                        <a:rPr lang="nl-NL" sz="2000" b="0">
                          <a:solidFill>
                            <a:schemeClr val="dk1"/>
                          </a:solidFill>
                          <a:latin typeface="Calibri"/>
                          <a:ea typeface="Calibri"/>
                          <a:cs typeface="Calibri"/>
                          <a:sym typeface="Calibri"/>
                        </a:rPr>
                        <a:t>Biologie </a:t>
                      </a:r>
                      <a:endParaRPr>
                        <a:solidFill>
                          <a:schemeClr val="dk1"/>
                        </a:solidFill>
                      </a:endParaRPr>
                    </a:p>
                    <a:p>
                      <a:pPr marL="0" marR="0" lvl="0" indent="0" algn="l" rtl="0">
                        <a:spcBef>
                          <a:spcPts val="0"/>
                        </a:spcBef>
                        <a:spcAft>
                          <a:spcPts val="0"/>
                        </a:spcAft>
                        <a:buClr>
                          <a:schemeClr val="dk1"/>
                        </a:buClr>
                        <a:buSzPts val="2000"/>
                        <a:buFont typeface="Corbel"/>
                        <a:buNone/>
                      </a:pPr>
                      <a:endParaRPr sz="2000" b="0">
                        <a:solidFill>
                          <a:schemeClr val="dk1"/>
                        </a:solidFill>
                        <a:latin typeface="Calibri"/>
                        <a:ea typeface="Calibri"/>
                        <a:cs typeface="Calibri"/>
                        <a:sym typeface="Calibri"/>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434343"/>
                      </a:solidFill>
                      <a:prstDash val="solid"/>
                      <a:round/>
                      <a:headEnd type="none" w="sm" len="sm"/>
                      <a:tailEnd type="none" w="sm" len="sm"/>
                    </a:lnB>
                    <a:solidFill>
                      <a:srgbClr val="8BD5E4"/>
                    </a:solidFill>
                  </a:tcPr>
                </a:tc>
                <a:tc>
                  <a:txBody>
                    <a:bodyPr/>
                    <a:lstStyle/>
                    <a:p>
                      <a:pPr marL="0" marR="0" lvl="0" indent="0" algn="l" rtl="0">
                        <a:spcBef>
                          <a:spcPts val="0"/>
                        </a:spcBef>
                        <a:spcAft>
                          <a:spcPts val="0"/>
                        </a:spcAft>
                        <a:buClr>
                          <a:schemeClr val="dk1"/>
                        </a:buClr>
                        <a:buSzPts val="2000"/>
                        <a:buFont typeface="Calibri"/>
                        <a:buNone/>
                      </a:pPr>
                      <a:r>
                        <a:rPr lang="nl-NL" sz="2000" b="0">
                          <a:solidFill>
                            <a:schemeClr val="dk1"/>
                          </a:solidFill>
                          <a:latin typeface="Calibri"/>
                          <a:ea typeface="Calibri"/>
                          <a:cs typeface="Calibri"/>
                          <a:sym typeface="Calibri"/>
                        </a:rPr>
                        <a:t>Biologie </a:t>
                      </a:r>
                      <a:endParaRPr>
                        <a:solidFill>
                          <a:schemeClr val="dk1"/>
                        </a:solidFill>
                      </a:endParaRPr>
                    </a:p>
                    <a:p>
                      <a:pPr marL="0" marR="0" lvl="0" indent="0" algn="l" rtl="0">
                        <a:spcBef>
                          <a:spcPts val="0"/>
                        </a:spcBef>
                        <a:spcAft>
                          <a:spcPts val="0"/>
                        </a:spcAft>
                        <a:buClr>
                          <a:schemeClr val="dk1"/>
                        </a:buClr>
                        <a:buSzPts val="2000"/>
                        <a:buFont typeface="Corbel"/>
                        <a:buNone/>
                      </a:pPr>
                      <a:endParaRPr sz="2000" b="0">
                        <a:solidFill>
                          <a:schemeClr val="dk1"/>
                        </a:solidFill>
                        <a:latin typeface="Calibri"/>
                        <a:ea typeface="Calibri"/>
                        <a:cs typeface="Calibri"/>
                        <a:sym typeface="Calibri"/>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434343"/>
                      </a:solidFill>
                      <a:prstDash val="solid"/>
                      <a:round/>
                      <a:headEnd type="none" w="sm" len="sm"/>
                      <a:tailEnd type="none" w="sm" len="sm"/>
                    </a:lnB>
                    <a:solidFill>
                      <a:srgbClr val="8BD5E4"/>
                    </a:solidFill>
                  </a:tcPr>
                </a:tc>
                <a:extLst>
                  <a:ext uri="{0D108BD9-81ED-4DB2-BD59-A6C34878D82A}">
                    <a16:rowId xmlns:a16="http://schemas.microsoft.com/office/drawing/2014/main" val="10006"/>
                  </a:ext>
                </a:extLst>
              </a:tr>
              <a:tr h="511100">
                <a:tc gridSpan="4">
                  <a:txBody>
                    <a:bodyPr/>
                    <a:lstStyle/>
                    <a:p>
                      <a:pPr marL="0" marR="0" lvl="0" indent="0" algn="ctr" rtl="0">
                        <a:spcBef>
                          <a:spcPts val="0"/>
                        </a:spcBef>
                        <a:spcAft>
                          <a:spcPts val="0"/>
                        </a:spcAft>
                        <a:buClr>
                          <a:schemeClr val="dk1"/>
                        </a:buClr>
                        <a:buSzPts val="1800"/>
                        <a:buFont typeface="Calibri"/>
                        <a:buNone/>
                      </a:pPr>
                      <a:r>
                        <a:rPr lang="nl-NL" sz="1800" b="0">
                          <a:solidFill>
                            <a:schemeClr val="dk1"/>
                          </a:solidFill>
                          <a:latin typeface="Calibri"/>
                          <a:ea typeface="Calibri"/>
                          <a:cs typeface="Calibri"/>
                          <a:sym typeface="Calibri"/>
                        </a:rPr>
                        <a:t>Maatschappijleer /  EWS / CKV (combinatiecijfer)</a:t>
                      </a:r>
                      <a:endParaRPr sz="1800" b="0">
                        <a:solidFill>
                          <a:schemeClr val="dk1"/>
                        </a:solidFill>
                        <a:latin typeface="Calibri"/>
                        <a:ea typeface="Calibri"/>
                        <a:cs typeface="Calibri"/>
                        <a:sym typeface="Calibri"/>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B7B7B7"/>
                      </a:solidFill>
                      <a:prstDash val="solid"/>
                      <a:round/>
                      <a:headEnd type="none" w="sm" len="sm"/>
                      <a:tailEnd type="none" w="sm" len="sm"/>
                    </a:lnB>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10007"/>
                  </a:ext>
                </a:extLst>
              </a:tr>
              <a:tr h="511100">
                <a:tc gridSpan="4">
                  <a:txBody>
                    <a:bodyPr/>
                    <a:lstStyle/>
                    <a:p>
                      <a:pPr marL="0" marR="0" lvl="0" indent="0" algn="ctr" rtl="0">
                        <a:spcBef>
                          <a:spcPts val="0"/>
                        </a:spcBef>
                        <a:spcAft>
                          <a:spcPts val="0"/>
                        </a:spcAft>
                        <a:buClr>
                          <a:schemeClr val="dk1"/>
                        </a:buClr>
                        <a:buSzPts val="1800"/>
                        <a:buFont typeface="Calibri"/>
                        <a:buNone/>
                      </a:pPr>
                      <a:r>
                        <a:rPr lang="nl-NL" sz="1800">
                          <a:solidFill>
                            <a:schemeClr val="dk1"/>
                          </a:solidFill>
                          <a:latin typeface="Calibri"/>
                          <a:ea typeface="Calibri"/>
                          <a:cs typeface="Calibri"/>
                          <a:sym typeface="Calibri"/>
                        </a:rPr>
                        <a:t>LO</a:t>
                      </a:r>
                      <a:endParaRPr sz="1800" b="0">
                        <a:solidFill>
                          <a:schemeClr val="dk1"/>
                        </a:solidFill>
                        <a:latin typeface="Calibri"/>
                        <a:ea typeface="Calibri"/>
                        <a:cs typeface="Calibri"/>
                        <a:sym typeface="Calibri"/>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10008"/>
                  </a:ext>
                </a:extLst>
              </a:tr>
              <a:tr h="511100">
                <a:tc gridSpan="4">
                  <a:txBody>
                    <a:bodyPr/>
                    <a:lstStyle/>
                    <a:p>
                      <a:pPr marL="0" marR="0" lvl="0" indent="0" algn="ctr" rtl="0">
                        <a:spcBef>
                          <a:spcPts val="0"/>
                        </a:spcBef>
                        <a:spcAft>
                          <a:spcPts val="0"/>
                        </a:spcAft>
                        <a:buClr>
                          <a:schemeClr val="dk1"/>
                        </a:buClr>
                        <a:buSzPts val="1800"/>
                        <a:buFont typeface="Calibri"/>
                        <a:buNone/>
                      </a:pPr>
                      <a:r>
                        <a:rPr lang="nl-NL" sz="1800" b="0" dirty="0">
                          <a:solidFill>
                            <a:schemeClr val="dk1"/>
                          </a:solidFill>
                          <a:latin typeface="Calibri"/>
                          <a:ea typeface="Calibri"/>
                          <a:cs typeface="Calibri"/>
                          <a:sym typeface="Calibri"/>
                        </a:rPr>
                        <a:t>Ambacht / Toneel / Koor / Muziek</a:t>
                      </a:r>
                      <a:endParaRPr sz="1800" b="0" dirty="0">
                        <a:solidFill>
                          <a:schemeClr val="dk1"/>
                        </a:solidFill>
                        <a:latin typeface="Calibri"/>
                        <a:ea typeface="Calibri"/>
                        <a:cs typeface="Calibri"/>
                        <a:sym typeface="Calibri"/>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434343"/>
                      </a:solidFill>
                      <a:prstDash val="solid"/>
                      <a:round/>
                      <a:headEnd type="none" w="sm" len="sm"/>
                      <a:tailEnd type="none" w="sm" len="sm"/>
                    </a:lnB>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835676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5F7098-2F70-2024-7A67-C5949267C7CD}"/>
              </a:ext>
            </a:extLst>
          </p:cNvPr>
          <p:cNvSpPr>
            <a:spLocks noGrp="1"/>
          </p:cNvSpPr>
          <p:nvPr>
            <p:ph type="title"/>
          </p:nvPr>
        </p:nvSpPr>
        <p:spPr>
          <a:xfrm>
            <a:off x="838199" y="223935"/>
            <a:ext cx="5907833" cy="1156996"/>
          </a:xfrm>
        </p:spPr>
        <p:txBody>
          <a:bodyPr>
            <a:normAutofit/>
          </a:bodyPr>
          <a:lstStyle/>
          <a:p>
            <a:r>
              <a:rPr lang="nl-NL" sz="4000" b="1"/>
              <a:t>Leerweg en determinatie</a:t>
            </a:r>
          </a:p>
        </p:txBody>
      </p:sp>
      <p:sp>
        <p:nvSpPr>
          <p:cNvPr id="6" name="Tijdelijke aanduiding voor inhoud 5">
            <a:extLst>
              <a:ext uri="{FF2B5EF4-FFF2-40B4-BE49-F238E27FC236}">
                <a16:creationId xmlns:a16="http://schemas.microsoft.com/office/drawing/2014/main" id="{29A2F1B6-5756-D148-248D-D53336E5E9C2}"/>
              </a:ext>
            </a:extLst>
          </p:cNvPr>
          <p:cNvSpPr>
            <a:spLocks noGrp="1"/>
          </p:cNvSpPr>
          <p:nvPr>
            <p:ph idx="1"/>
          </p:nvPr>
        </p:nvSpPr>
        <p:spPr>
          <a:xfrm>
            <a:off x="838199" y="1268963"/>
            <a:ext cx="10610461" cy="4786604"/>
          </a:xfrm>
        </p:spPr>
        <p:txBody>
          <a:bodyPr vert="horz" lIns="91440" tIns="45720" rIns="91440" bIns="45720" rtlCol="0" anchor="t">
            <a:normAutofit fontScale="92500" lnSpcReduction="10000"/>
          </a:bodyPr>
          <a:lstStyle/>
          <a:p>
            <a:r>
              <a:rPr lang="nl-NL" sz="3000" dirty="0"/>
              <a:t>Vr 14 november		Eerste trimesterrapport</a:t>
            </a:r>
          </a:p>
          <a:p>
            <a:r>
              <a:rPr lang="nl-NL" sz="3000" dirty="0"/>
              <a:t>Week van 24 nov 	</a:t>
            </a:r>
            <a:r>
              <a:rPr lang="nl-NL" sz="3000" dirty="0" err="1"/>
              <a:t>Pre-advies</a:t>
            </a:r>
            <a:r>
              <a:rPr lang="nl-NL" sz="3000" dirty="0"/>
              <a:t> havo/vwo </a:t>
            </a:r>
          </a:p>
          <a:p>
            <a:pPr marL="2743200" lvl="6" indent="0">
              <a:buNone/>
            </a:pPr>
            <a:r>
              <a:rPr lang="nl-NL" sz="3000" dirty="0"/>
              <a:t>	Eerste prognose</a:t>
            </a:r>
          </a:p>
          <a:p>
            <a:r>
              <a:rPr lang="nl-NL" sz="3000" dirty="0"/>
              <a:t>Vr 28 november 		Keuze Frans/Duits</a:t>
            </a:r>
          </a:p>
          <a:p>
            <a:r>
              <a:rPr lang="nl-NL" sz="3000" dirty="0"/>
              <a:t>Ma 26 januari       Leerlingen over hun ervaringen</a:t>
            </a:r>
          </a:p>
          <a:p>
            <a:r>
              <a:rPr lang="nl-NL" sz="3000" dirty="0"/>
              <a:t>Week van 2 feb		Tweede prognose</a:t>
            </a:r>
          </a:p>
          <a:p>
            <a:r>
              <a:rPr lang="nl-NL" sz="3000" dirty="0"/>
              <a:t>Vr 13 maart  		Rapport mee naar huis </a:t>
            </a:r>
          </a:p>
          <a:p>
            <a:r>
              <a:rPr lang="nl-NL" sz="3000" dirty="0"/>
              <a:t>Vr 20 maart  		Eindbesluit </a:t>
            </a:r>
          </a:p>
          <a:p>
            <a:r>
              <a:rPr lang="nl-NL" sz="3000" dirty="0"/>
              <a:t>23 maart - 3 april  	Profielkeuzegesprekken </a:t>
            </a:r>
          </a:p>
          <a:p>
            <a:r>
              <a:rPr lang="nl-NL" sz="3000" dirty="0"/>
              <a:t>Vr 3 april 			Deadline leerweg- en profielkeuze 9h/v </a:t>
            </a:r>
          </a:p>
          <a:p>
            <a:endParaRPr lang="nl-NL" sz="5600" dirty="0"/>
          </a:p>
          <a:p>
            <a:endParaRPr lang="nl-NL" sz="5600" dirty="0"/>
          </a:p>
          <a:p>
            <a:endParaRPr lang="nl-NL" sz="5600" dirty="0"/>
          </a:p>
          <a:p>
            <a:endParaRPr lang="nl-NL" sz="2400" dirty="0"/>
          </a:p>
        </p:txBody>
      </p:sp>
      <p:pic>
        <p:nvPicPr>
          <p:cNvPr id="7" name="Afbeelding 6">
            <a:extLst>
              <a:ext uri="{FF2B5EF4-FFF2-40B4-BE49-F238E27FC236}">
                <a16:creationId xmlns:a16="http://schemas.microsoft.com/office/drawing/2014/main" id="{E04D0E5B-AC2E-0BA3-740E-787BE1D76483}"/>
              </a:ext>
            </a:extLst>
          </p:cNvPr>
          <p:cNvPicPr>
            <a:picLocks noChangeAspect="1"/>
          </p:cNvPicPr>
          <p:nvPr/>
        </p:nvPicPr>
        <p:blipFill>
          <a:blip r:embed="rId2"/>
          <a:stretch>
            <a:fillRect/>
          </a:stretch>
        </p:blipFill>
        <p:spPr>
          <a:xfrm>
            <a:off x="10159310" y="481520"/>
            <a:ext cx="1194491" cy="2057727"/>
          </a:xfrm>
          <a:prstGeom prst="rect">
            <a:avLst/>
          </a:prstGeom>
        </p:spPr>
      </p:pic>
    </p:spTree>
    <p:extLst>
      <p:ext uri="{BB962C8B-B14F-4D97-AF65-F5344CB8AC3E}">
        <p14:creationId xmlns:p14="http://schemas.microsoft.com/office/powerpoint/2010/main" val="24244811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g1fb4617901b_1_23"/>
          <p:cNvSpPr/>
          <p:nvPr/>
        </p:nvSpPr>
        <p:spPr>
          <a:xfrm>
            <a:off x="11127275" y="544875"/>
            <a:ext cx="958200" cy="58623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orbel"/>
              <a:buNone/>
            </a:pPr>
            <a:endParaRPr sz="1800">
              <a:solidFill>
                <a:schemeClr val="dk1"/>
              </a:solidFill>
              <a:latin typeface="Corbel"/>
              <a:ea typeface="Corbel"/>
              <a:cs typeface="Corbel"/>
              <a:sym typeface="Corbel"/>
            </a:endParaRPr>
          </a:p>
        </p:txBody>
      </p:sp>
      <p:sp>
        <p:nvSpPr>
          <p:cNvPr id="244" name="Google Shape;244;g1fb4617901b_1_23"/>
          <p:cNvSpPr txBox="1">
            <a:spLocks noGrp="1"/>
          </p:cNvSpPr>
          <p:nvPr>
            <p:ph type="title"/>
          </p:nvPr>
        </p:nvSpPr>
        <p:spPr>
          <a:xfrm>
            <a:off x="252919" y="1123837"/>
            <a:ext cx="2947500" cy="4601100"/>
          </a:xfrm>
          <a:prstGeom prst="rect">
            <a:avLst/>
          </a:prstGeom>
          <a:noFill/>
          <a:ln>
            <a:noFill/>
          </a:ln>
        </p:spPr>
        <p:txBody>
          <a:bodyPr spcFirstLastPara="1" wrap="square" lIns="91425" tIns="45700" rIns="91425" bIns="45700" anchor="ctr" anchorCtr="0">
            <a:noAutofit/>
          </a:bodyPr>
          <a:lstStyle/>
          <a:p>
            <a:pPr>
              <a:buClr>
                <a:schemeClr val="lt1"/>
              </a:buClr>
              <a:buSzPts val="4800"/>
            </a:pPr>
            <a:r>
              <a:rPr lang="nl-NL" sz="3000" b="1" dirty="0">
                <a:solidFill>
                  <a:schemeClr val="lt1"/>
                </a:solidFill>
              </a:rPr>
              <a:t>Route HAVO+</a:t>
            </a:r>
            <a:br>
              <a:rPr lang="nl-NL" sz="3000" b="1" dirty="0">
                <a:solidFill>
                  <a:schemeClr val="lt1"/>
                </a:solidFill>
              </a:rPr>
            </a:br>
            <a:r>
              <a:rPr lang="nl-NL" sz="2400" b="1" dirty="0">
                <a:solidFill>
                  <a:schemeClr val="lt1"/>
                </a:solidFill>
              </a:rPr>
              <a:t>(2027-2028)</a:t>
            </a:r>
            <a:endParaRPr lang="en-US" sz="2400" b="1" dirty="0">
              <a:solidFill>
                <a:schemeClr val="lt1"/>
              </a:solidFill>
            </a:endParaRPr>
          </a:p>
          <a:p>
            <a:pPr marL="0" lvl="0" indent="0" algn="l" rtl="0">
              <a:lnSpc>
                <a:spcPct val="90000"/>
              </a:lnSpc>
              <a:spcBef>
                <a:spcPts val="0"/>
              </a:spcBef>
              <a:spcAft>
                <a:spcPts val="0"/>
              </a:spcAft>
              <a:buClr>
                <a:schemeClr val="lt1"/>
              </a:buClr>
              <a:buSzPts val="4800"/>
              <a:buFont typeface="Calibri"/>
              <a:buNone/>
            </a:pPr>
            <a:endParaRPr sz="3000" dirty="0">
              <a:solidFill>
                <a:schemeClr val="lt1"/>
              </a:solidFill>
            </a:endParaRPr>
          </a:p>
          <a:p>
            <a:pPr marL="0" lvl="0" indent="0" algn="l" rtl="0">
              <a:spcBef>
                <a:spcPts val="0"/>
              </a:spcBef>
              <a:spcAft>
                <a:spcPts val="0"/>
              </a:spcAft>
              <a:buClr>
                <a:schemeClr val="lt1"/>
              </a:buClr>
              <a:buSzPts val="4800"/>
              <a:buFont typeface="Calibri"/>
              <a:buNone/>
            </a:pPr>
            <a:endParaRPr lang="nl-NL" sz="3000" b="1" i="1" dirty="0">
              <a:solidFill>
                <a:srgbClr val="FF0000"/>
              </a:solidFill>
            </a:endParaRPr>
          </a:p>
        </p:txBody>
      </p:sp>
      <p:sp>
        <p:nvSpPr>
          <p:cNvPr id="245" name="Google Shape;245;g1fb4617901b_1_23"/>
          <p:cNvSpPr/>
          <p:nvPr/>
        </p:nvSpPr>
        <p:spPr>
          <a:xfrm>
            <a:off x="3124200" y="74150"/>
            <a:ext cx="1452000" cy="6471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g1fb4617901b_1_23"/>
          <p:cNvSpPr/>
          <p:nvPr/>
        </p:nvSpPr>
        <p:spPr>
          <a:xfrm>
            <a:off x="10740000" y="74150"/>
            <a:ext cx="1452000" cy="6471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a:extLst>
              <a:ext uri="{FF2B5EF4-FFF2-40B4-BE49-F238E27FC236}">
                <a16:creationId xmlns:a16="http://schemas.microsoft.com/office/drawing/2014/main" id="{B65AF910-1B87-D1F7-BA9F-E2D2BCA48143}"/>
              </a:ext>
            </a:extLst>
          </p:cNvPr>
          <p:cNvPicPr>
            <a:picLocks noChangeAspect="1"/>
          </p:cNvPicPr>
          <p:nvPr/>
        </p:nvPicPr>
        <p:blipFill>
          <a:blip r:embed="rId3"/>
          <a:stretch>
            <a:fillRect/>
          </a:stretch>
        </p:blipFill>
        <p:spPr>
          <a:xfrm>
            <a:off x="3457575" y="795338"/>
            <a:ext cx="7924800" cy="303847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1867412832c_1_80"/>
          <p:cNvSpPr txBox="1">
            <a:spLocks noGrp="1"/>
          </p:cNvSpPr>
          <p:nvPr>
            <p:ph type="body" idx="4"/>
          </p:nvPr>
        </p:nvSpPr>
        <p:spPr>
          <a:xfrm>
            <a:off x="3673476" y="792467"/>
            <a:ext cx="7938300" cy="4401164"/>
          </a:xfrm>
          <a:prstGeom prst="rect">
            <a:avLst/>
          </a:prstGeom>
          <a:solidFill>
            <a:srgbClr val="B0E3ED">
              <a:alpha val="51370"/>
            </a:srgbClr>
          </a:solidFill>
          <a:ln>
            <a:noFill/>
          </a:ln>
        </p:spPr>
        <p:txBody>
          <a:bodyPr spcFirstLastPara="1" wrap="square" lIns="91425" tIns="45700" rIns="91425" bIns="45700" anchor="t" anchorCtr="0">
            <a:spAutoFit/>
          </a:bodyPr>
          <a:lstStyle/>
          <a:p>
            <a:pPr marL="508000" lvl="0" indent="-457200" algn="l" rtl="0">
              <a:lnSpc>
                <a:spcPct val="100000"/>
              </a:lnSpc>
              <a:spcBef>
                <a:spcPts val="0"/>
              </a:spcBef>
              <a:spcAft>
                <a:spcPts val="0"/>
              </a:spcAft>
              <a:buClr>
                <a:schemeClr val="dk1"/>
              </a:buClr>
              <a:buSzPts val="2800"/>
              <a:buChar char="▪"/>
            </a:pPr>
            <a:endParaRPr lang="nl-NL" dirty="0">
              <a:solidFill>
                <a:schemeClr val="dk1"/>
              </a:solidFill>
              <a:latin typeface="Calibri"/>
              <a:ea typeface="Calibri"/>
              <a:cs typeface="Calibri"/>
              <a:sym typeface="Calibri"/>
            </a:endParaRPr>
          </a:p>
          <a:p>
            <a:pPr marL="508000" lvl="0" indent="-457200" algn="l" rtl="0">
              <a:lnSpc>
                <a:spcPct val="100000"/>
              </a:lnSpc>
              <a:spcBef>
                <a:spcPts val="0"/>
              </a:spcBef>
              <a:spcAft>
                <a:spcPts val="0"/>
              </a:spcAft>
              <a:buClr>
                <a:schemeClr val="dk1"/>
              </a:buClr>
              <a:buSzPts val="2800"/>
              <a:buChar char="▪"/>
            </a:pPr>
            <a:endParaRPr lang="nl-NL" dirty="0">
              <a:solidFill>
                <a:schemeClr val="dk1"/>
              </a:solidFill>
              <a:latin typeface="Calibri"/>
              <a:ea typeface="Calibri"/>
              <a:cs typeface="Calibri"/>
              <a:sym typeface="Calibri"/>
            </a:endParaRPr>
          </a:p>
          <a:p>
            <a:pPr marL="508000" lvl="0" indent="-457200" algn="l" rtl="0">
              <a:lnSpc>
                <a:spcPct val="100000"/>
              </a:lnSpc>
              <a:spcBef>
                <a:spcPts val="0"/>
              </a:spcBef>
              <a:spcAft>
                <a:spcPts val="0"/>
              </a:spcAft>
              <a:buClr>
                <a:schemeClr val="dk1"/>
              </a:buClr>
              <a:buSzPts val="2800"/>
              <a:buChar char="▪"/>
            </a:pPr>
            <a:r>
              <a:rPr lang="nl-NL" dirty="0">
                <a:solidFill>
                  <a:schemeClr val="dk1"/>
                </a:solidFill>
                <a:latin typeface="Calibri"/>
                <a:ea typeface="Calibri"/>
                <a:cs typeface="Calibri"/>
                <a:sym typeface="Calibri"/>
              </a:rPr>
              <a:t>Frans en Duits:</a:t>
            </a:r>
          </a:p>
          <a:p>
            <a:pPr marL="1143000" lvl="2" indent="-233680">
              <a:lnSpc>
                <a:spcPct val="100000"/>
              </a:lnSpc>
              <a:spcBef>
                <a:spcPts val="0"/>
              </a:spcBef>
              <a:buClr>
                <a:schemeClr val="dk1"/>
              </a:buClr>
              <a:buSzPts val="2400"/>
            </a:pPr>
            <a:r>
              <a:rPr lang="nl-NL" sz="2000" dirty="0">
                <a:solidFill>
                  <a:schemeClr val="dk1"/>
                </a:solidFill>
                <a:latin typeface="Calibri"/>
                <a:ea typeface="Calibri"/>
                <a:cs typeface="Calibri"/>
                <a:sym typeface="Calibri"/>
              </a:rPr>
              <a:t>Bij CM blijf je Duits of Frans volgen (niveau in combi met </a:t>
            </a:r>
            <a:r>
              <a:rPr lang="nl-NL" sz="2000" dirty="0" err="1">
                <a:solidFill>
                  <a:schemeClr val="dk1"/>
                </a:solidFill>
                <a:latin typeface="Calibri"/>
                <a:ea typeface="Calibri"/>
                <a:cs typeface="Calibri"/>
                <a:sym typeface="Calibri"/>
              </a:rPr>
              <a:t>wisk</a:t>
            </a:r>
            <a:r>
              <a:rPr lang="nl-NL" sz="2000" dirty="0">
                <a:solidFill>
                  <a:schemeClr val="dk1"/>
                </a:solidFill>
                <a:latin typeface="Calibri"/>
                <a:ea typeface="Calibri"/>
                <a:cs typeface="Calibri"/>
                <a:sym typeface="Calibri"/>
              </a:rPr>
              <a:t> A, indien dat vak is gekozen) bij EM, NG en NT komt dat vak te vervallen</a:t>
            </a:r>
            <a:endParaRPr lang="nl-NL" sz="2000" dirty="0">
              <a:solidFill>
                <a:schemeClr val="dk1"/>
              </a:solidFill>
              <a:latin typeface="Calibri"/>
              <a:ea typeface="Calibri"/>
              <a:cs typeface="Calibri"/>
            </a:endParaRPr>
          </a:p>
          <a:p>
            <a:pPr marL="508000" lvl="0" indent="-457200" algn="l" rtl="0">
              <a:lnSpc>
                <a:spcPct val="100000"/>
              </a:lnSpc>
              <a:spcBef>
                <a:spcPts val="0"/>
              </a:spcBef>
              <a:spcAft>
                <a:spcPts val="0"/>
              </a:spcAft>
              <a:buClr>
                <a:schemeClr val="dk1"/>
              </a:buClr>
              <a:buSzPts val="2800"/>
              <a:buChar char="▪"/>
            </a:pPr>
            <a:r>
              <a:rPr lang="nl-NL" dirty="0">
                <a:solidFill>
                  <a:schemeClr val="dk1"/>
                </a:solidFill>
                <a:latin typeface="Calibri"/>
                <a:ea typeface="Calibri"/>
                <a:cs typeface="Calibri"/>
                <a:sym typeface="Calibri"/>
              </a:rPr>
              <a:t>CM: keuze tussen:</a:t>
            </a:r>
          </a:p>
          <a:p>
            <a:pPr marL="1143000" lvl="2" indent="-233680" algn="l" rtl="0">
              <a:lnSpc>
                <a:spcPct val="100000"/>
              </a:lnSpc>
              <a:spcBef>
                <a:spcPts val="0"/>
              </a:spcBef>
              <a:spcAft>
                <a:spcPts val="0"/>
              </a:spcAft>
              <a:buClr>
                <a:schemeClr val="dk1"/>
              </a:buClr>
              <a:buSzPts val="2400"/>
              <a:buChar char="●"/>
            </a:pPr>
            <a:r>
              <a:rPr lang="nl-NL" sz="20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0"/>
                  </a:ext>
                </a:extLst>
              </a:rPr>
              <a:t>Wiskunde A </a:t>
            </a:r>
          </a:p>
          <a:p>
            <a:pPr marL="1143000" lvl="2" indent="-233680" algn="l" rtl="0">
              <a:lnSpc>
                <a:spcPct val="100000"/>
              </a:lnSpc>
              <a:spcBef>
                <a:spcPts val="0"/>
              </a:spcBef>
              <a:spcAft>
                <a:spcPts val="0"/>
              </a:spcAft>
              <a:buClr>
                <a:schemeClr val="dk1"/>
              </a:buClr>
              <a:buSzPts val="2400"/>
              <a:buChar char="●"/>
            </a:pPr>
            <a:r>
              <a:rPr lang="nl-NL" sz="20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Filosofie óf kunst2 </a:t>
            </a:r>
            <a:r>
              <a:rPr lang="nl-NL" sz="2000" dirty="0">
                <a:solidFill>
                  <a:schemeClr val="dk1"/>
                </a:solidFill>
                <a:latin typeface="Calibri"/>
                <a:ea typeface="Calibri"/>
                <a:cs typeface="Calibri"/>
                <a:sym typeface="Calibri"/>
              </a:rPr>
              <a:t> (drama) </a:t>
            </a:r>
          </a:p>
          <a:p>
            <a:pPr marL="539750" lvl="0" indent="-537210" algn="l" rtl="0">
              <a:lnSpc>
                <a:spcPct val="100000"/>
              </a:lnSpc>
              <a:spcBef>
                <a:spcPts val="0"/>
              </a:spcBef>
              <a:spcAft>
                <a:spcPts val="0"/>
              </a:spcAft>
              <a:buClr>
                <a:schemeClr val="dk1"/>
              </a:buClr>
              <a:buSzPts val="2800"/>
              <a:buChar char="▪"/>
            </a:pPr>
            <a:r>
              <a:rPr lang="nl-NL" dirty="0">
                <a:solidFill>
                  <a:schemeClr val="dk1"/>
                </a:solidFill>
                <a:latin typeface="Calibri"/>
                <a:ea typeface="Calibri"/>
                <a:cs typeface="Calibri"/>
                <a:sym typeface="Calibri"/>
              </a:rPr>
              <a:t>NG</a:t>
            </a:r>
            <a:endParaRPr lang="nl-NL" dirty="0">
              <a:solidFill>
                <a:schemeClr val="dk1"/>
              </a:solidFill>
              <a:latin typeface="Calibri"/>
              <a:ea typeface="Calibri"/>
              <a:cs typeface="Calibri"/>
            </a:endParaRPr>
          </a:p>
          <a:p>
            <a:pPr marL="1079500" lvl="1" indent="-219075" algn="l" rtl="0">
              <a:lnSpc>
                <a:spcPct val="100000"/>
              </a:lnSpc>
              <a:spcBef>
                <a:spcPts val="0"/>
              </a:spcBef>
              <a:spcAft>
                <a:spcPts val="0"/>
              </a:spcAft>
              <a:buClr>
                <a:schemeClr val="dk1"/>
              </a:buClr>
              <a:buSzPts val="2400"/>
              <a:buChar char="●"/>
            </a:pPr>
            <a:r>
              <a:rPr lang="nl-NL" sz="2000" dirty="0">
                <a:solidFill>
                  <a:schemeClr val="dk1"/>
                </a:solidFill>
                <a:latin typeface="Calibri"/>
                <a:ea typeface="Calibri"/>
                <a:cs typeface="Calibri"/>
                <a:sym typeface="Calibri"/>
              </a:rPr>
              <a:t>Aardrijkskunde bij NG na klas 4H+/11v de bepaling havo of vwo</a:t>
            </a:r>
            <a:endParaRPr lang="nl-NL" sz="2000" dirty="0">
              <a:solidFill>
                <a:schemeClr val="dk1"/>
              </a:solidFill>
              <a:latin typeface="Calibri"/>
              <a:ea typeface="Calibri"/>
              <a:cs typeface="Calibri"/>
            </a:endParaRP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0" lvl="0" indent="-457200" algn="l" rtl="0">
              <a:lnSpc>
                <a:spcPct val="100000"/>
              </a:lnSpc>
              <a:spcBef>
                <a:spcPts val="0"/>
              </a:spcBef>
              <a:spcAft>
                <a:spcPts val="0"/>
              </a:spcAft>
              <a:buClr>
                <a:schemeClr val="dk1"/>
              </a:buClr>
              <a:buSzPts val="2800"/>
              <a:buChar char="▪"/>
            </a:pPr>
            <a:endParaRPr lang="nl-NL" dirty="0">
              <a:solidFill>
                <a:schemeClr val="dk1"/>
              </a:solidFill>
              <a:latin typeface="Calibri"/>
              <a:ea typeface="Calibri"/>
              <a:cs typeface="Calibri"/>
              <a:sym typeface="Calibri"/>
            </a:endParaRPr>
          </a:p>
          <a:p>
            <a:pPr marL="508000" lvl="0" indent="-457200" algn="l" rtl="0">
              <a:lnSpc>
                <a:spcPct val="100000"/>
              </a:lnSpc>
              <a:spcBef>
                <a:spcPts val="0"/>
              </a:spcBef>
              <a:spcAft>
                <a:spcPts val="0"/>
              </a:spcAft>
              <a:buClr>
                <a:schemeClr val="dk1"/>
              </a:buClr>
              <a:buSzPts val="2800"/>
              <a:buChar char="▪"/>
            </a:pPr>
            <a:endParaRPr lang="nl-NL" dirty="0">
              <a:solidFill>
                <a:schemeClr val="dk1"/>
              </a:solidFill>
              <a:latin typeface="Calibri"/>
              <a:ea typeface="Calibri"/>
              <a:cs typeface="Calibri"/>
              <a:sym typeface="Calibri"/>
            </a:endParaRPr>
          </a:p>
        </p:txBody>
      </p:sp>
      <p:sp>
        <p:nvSpPr>
          <p:cNvPr id="253" name="Google Shape;253;g1867412832c_1_80"/>
          <p:cNvSpPr txBox="1">
            <a:spLocks noGrp="1"/>
          </p:cNvSpPr>
          <p:nvPr>
            <p:ph type="title"/>
          </p:nvPr>
        </p:nvSpPr>
        <p:spPr>
          <a:xfrm>
            <a:off x="252919" y="1123837"/>
            <a:ext cx="2947500" cy="4601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4800"/>
              <a:buFont typeface="Calibri"/>
              <a:buNone/>
            </a:pPr>
            <a:r>
              <a:rPr lang="nl-NL" sz="4800" b="1" dirty="0">
                <a:solidFill>
                  <a:schemeClr val="lt1"/>
                </a:solidFill>
                <a:latin typeface="Calibri"/>
                <a:ea typeface="Calibri"/>
                <a:cs typeface="Calibri"/>
                <a:sym typeface="Calibri"/>
              </a:rPr>
              <a:t>Route Havo+</a:t>
            </a:r>
            <a:endParaRPr sz="4800" b="1" dirty="0">
              <a:solidFill>
                <a:schemeClr val="lt1"/>
              </a:solidFill>
              <a:latin typeface="Calibri"/>
              <a:ea typeface="Calibri"/>
              <a:cs typeface="Calibri"/>
              <a:sym typeface="Calibri"/>
            </a:endParaRPr>
          </a:p>
          <a:p>
            <a:pPr marL="0" lvl="0" indent="0" algn="l" rtl="0">
              <a:spcBef>
                <a:spcPts val="0"/>
              </a:spcBef>
              <a:spcAft>
                <a:spcPts val="0"/>
              </a:spcAft>
              <a:buClr>
                <a:schemeClr val="lt1"/>
              </a:buClr>
              <a:buSzPts val="4800"/>
              <a:buFont typeface="Calibri"/>
              <a:buNone/>
            </a:pPr>
            <a:endParaRPr sz="3500" b="1">
              <a:solidFill>
                <a:schemeClr val="lt1"/>
              </a:solidFill>
            </a:endParaRPr>
          </a:p>
          <a:p>
            <a:pPr marL="0" lvl="0" indent="0" algn="l" rtl="0">
              <a:spcBef>
                <a:spcPts val="0"/>
              </a:spcBef>
              <a:spcAft>
                <a:spcPts val="0"/>
              </a:spcAft>
              <a:buClr>
                <a:schemeClr val="lt1"/>
              </a:buClr>
              <a:buSzPts val="4800"/>
              <a:buFont typeface="Calibri"/>
              <a:buNone/>
            </a:pPr>
            <a:r>
              <a:rPr lang="nl-NL" b="1" i="1" dirty="0">
                <a:solidFill>
                  <a:schemeClr val="bg1"/>
                </a:solidFill>
                <a:latin typeface="Calibri"/>
                <a:ea typeface="Calibri"/>
                <a:cs typeface="Calibri"/>
                <a:sym typeface="Calibri"/>
              </a:rPr>
              <a:t>Na 10VK</a:t>
            </a:r>
            <a:endParaRPr sz="3500" b="1" i="1" dirty="0">
              <a:solidFill>
                <a:schemeClr val="bg1"/>
              </a:solidFill>
            </a:endParaRPr>
          </a:p>
        </p:txBody>
      </p:sp>
    </p:spTree>
    <p:extLst>
      <p:ext uri="{BB962C8B-B14F-4D97-AF65-F5344CB8AC3E}">
        <p14:creationId xmlns:p14="http://schemas.microsoft.com/office/powerpoint/2010/main" val="26432021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graphicFrame>
        <p:nvGraphicFramePr>
          <p:cNvPr id="204" name="Google Shape;204;p14"/>
          <p:cNvGraphicFramePr/>
          <p:nvPr/>
        </p:nvGraphicFramePr>
        <p:xfrm>
          <a:off x="3477985" y="759278"/>
          <a:ext cx="8278600" cy="5568815"/>
        </p:xfrm>
        <a:graphic>
          <a:graphicData uri="http://schemas.openxmlformats.org/drawingml/2006/table">
            <a:tbl>
              <a:tblPr>
                <a:noFill/>
              </a:tblPr>
              <a:tblGrid>
                <a:gridCol w="2389713">
                  <a:extLst>
                    <a:ext uri="{9D8B030D-6E8A-4147-A177-3AD203B41FA5}">
                      <a16:colId xmlns:a16="http://schemas.microsoft.com/office/drawing/2014/main" val="20000"/>
                    </a:ext>
                  </a:extLst>
                </a:gridCol>
                <a:gridCol w="2112951">
                  <a:extLst>
                    <a:ext uri="{9D8B030D-6E8A-4147-A177-3AD203B41FA5}">
                      <a16:colId xmlns:a16="http://schemas.microsoft.com/office/drawing/2014/main" val="20001"/>
                    </a:ext>
                  </a:extLst>
                </a:gridCol>
                <a:gridCol w="1887968">
                  <a:extLst>
                    <a:ext uri="{9D8B030D-6E8A-4147-A177-3AD203B41FA5}">
                      <a16:colId xmlns:a16="http://schemas.microsoft.com/office/drawing/2014/main" val="2933270399"/>
                    </a:ext>
                  </a:extLst>
                </a:gridCol>
                <a:gridCol w="1887968">
                  <a:extLst>
                    <a:ext uri="{9D8B030D-6E8A-4147-A177-3AD203B41FA5}">
                      <a16:colId xmlns:a16="http://schemas.microsoft.com/office/drawing/2014/main" val="20002"/>
                    </a:ext>
                  </a:extLst>
                </a:gridCol>
              </a:tblGrid>
              <a:tr h="639175">
                <a:tc>
                  <a:txBody>
                    <a:bodyPr/>
                    <a:lstStyle/>
                    <a:p>
                      <a:pPr marL="0" marR="0" lvl="0" indent="0" algn="l" rtl="0">
                        <a:spcBef>
                          <a:spcPts val="0"/>
                        </a:spcBef>
                        <a:spcAft>
                          <a:spcPts val="0"/>
                        </a:spcAft>
                        <a:buClr>
                          <a:schemeClr val="dk1"/>
                        </a:buClr>
                        <a:buSzPts val="2400"/>
                        <a:buFont typeface="Corbel"/>
                        <a:buNone/>
                      </a:pPr>
                      <a:r>
                        <a:rPr lang="nl-NL" sz="2400" b="1">
                          <a:solidFill>
                            <a:schemeClr val="dk1"/>
                          </a:solidFill>
                          <a:latin typeface="Corbel"/>
                          <a:ea typeface="Corbel"/>
                          <a:cs typeface="Corbel"/>
                          <a:sym typeface="Corbel"/>
                        </a:rPr>
                        <a:t>CM </a:t>
                      </a:r>
                      <a:endParaRPr sz="2400" b="1">
                        <a:solidFill>
                          <a:schemeClr val="dk1"/>
                        </a:solidFill>
                        <a:latin typeface="Corbel"/>
                        <a:ea typeface="Corbel"/>
                        <a:cs typeface="Corbel"/>
                        <a:sym typeface="Corbel"/>
                      </a:endParaRPr>
                    </a:p>
                  </a:txBody>
                  <a:tcPr marL="91425" marR="91425" marT="91425" marB="9142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EE7008">
                        <a:alpha val="67450"/>
                      </a:srgbClr>
                    </a:solidFill>
                  </a:tcPr>
                </a:tc>
                <a:tc>
                  <a:txBody>
                    <a:bodyPr/>
                    <a:lstStyle/>
                    <a:p>
                      <a:pPr marL="0" marR="0" lvl="0" indent="0" algn="l" rtl="0">
                        <a:spcBef>
                          <a:spcPts val="0"/>
                        </a:spcBef>
                        <a:spcAft>
                          <a:spcPts val="0"/>
                        </a:spcAft>
                        <a:buClr>
                          <a:schemeClr val="dk1"/>
                        </a:buClr>
                        <a:buSzPts val="2400"/>
                        <a:buFont typeface="Corbel"/>
                        <a:buNone/>
                      </a:pPr>
                      <a:r>
                        <a:rPr lang="nl-NL" sz="2400" b="1" dirty="0">
                          <a:solidFill>
                            <a:schemeClr val="dk1"/>
                          </a:solidFill>
                          <a:latin typeface="Corbel"/>
                          <a:ea typeface="Corbel"/>
                          <a:cs typeface="Corbel"/>
                          <a:sym typeface="Corbel"/>
                        </a:rPr>
                        <a:t>EM </a:t>
                      </a:r>
                      <a:endParaRPr sz="2400" b="1" dirty="0">
                        <a:solidFill>
                          <a:schemeClr val="dk1"/>
                        </a:solidFill>
                        <a:latin typeface="Corbel"/>
                        <a:ea typeface="Corbel"/>
                        <a:cs typeface="Corbel"/>
                        <a:sym typeface="Corbel"/>
                      </a:endParaRPr>
                    </a:p>
                  </a:txBody>
                  <a:tcPr marL="91425" marR="91425" marT="91425" marB="9142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EE7008">
                        <a:alpha val="67450"/>
                      </a:srgbClr>
                    </a:solidFill>
                  </a:tcPr>
                </a:tc>
                <a:tc>
                  <a:txBody>
                    <a:bodyPr/>
                    <a:lstStyle/>
                    <a:p>
                      <a:pPr marL="0" marR="0" lvl="0" indent="0" algn="l" rtl="0">
                        <a:spcBef>
                          <a:spcPts val="0"/>
                        </a:spcBef>
                        <a:spcAft>
                          <a:spcPts val="0"/>
                        </a:spcAft>
                        <a:buClr>
                          <a:schemeClr val="dk1"/>
                        </a:buClr>
                        <a:buSzPts val="2400"/>
                        <a:buFont typeface="Corbel"/>
                        <a:buNone/>
                      </a:pPr>
                      <a:r>
                        <a:rPr lang="nl-NL" sz="2400" b="1" i="0" dirty="0">
                          <a:solidFill>
                            <a:schemeClr val="dk1"/>
                          </a:solidFill>
                          <a:latin typeface="Corbel"/>
                          <a:ea typeface="Corbel"/>
                          <a:cs typeface="Corbel"/>
                          <a:sym typeface="Corbel"/>
                        </a:rPr>
                        <a:t>NG</a:t>
                      </a:r>
                      <a:endParaRPr sz="2400" b="1" i="0" dirty="0">
                        <a:solidFill>
                          <a:schemeClr val="dk1"/>
                        </a:solidFill>
                        <a:latin typeface="Corbel"/>
                        <a:ea typeface="Corbel"/>
                        <a:cs typeface="Corbel"/>
                        <a:sym typeface="Corbel"/>
                      </a:endParaRPr>
                    </a:p>
                  </a:txBody>
                  <a:tcPr marL="91425" marR="91425" marT="91425" marB="91425" anchor="ctr">
                    <a:lnL w="9525" cap="flat" cmpd="sng" algn="ctr">
                      <a:solidFill>
                        <a:srgbClr val="434343"/>
                      </a:solidFill>
                      <a:prstDash val="solid"/>
                      <a:round/>
                      <a:headEnd type="none" w="sm" len="sm"/>
                      <a:tailEnd type="none" w="sm" len="sm"/>
                    </a:lnL>
                    <a:lnR w="9525" cap="flat" cmpd="sng" algn="ctr">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lgn="ctr">
                      <a:solidFill>
                        <a:srgbClr val="434343"/>
                      </a:solidFill>
                      <a:prstDash val="solid"/>
                      <a:round/>
                      <a:headEnd type="none" w="sm" len="sm"/>
                      <a:tailEnd type="none" w="sm" len="sm"/>
                    </a:lnB>
                    <a:solidFill>
                      <a:srgbClr val="40BAD2">
                        <a:alpha val="22350"/>
                      </a:srgbClr>
                    </a:solidFill>
                  </a:tcPr>
                </a:tc>
                <a:tc>
                  <a:txBody>
                    <a:bodyPr/>
                    <a:lstStyle/>
                    <a:p>
                      <a:pPr marL="0" marR="0" lvl="0" indent="0" algn="l" rtl="0">
                        <a:spcBef>
                          <a:spcPts val="0"/>
                        </a:spcBef>
                        <a:spcAft>
                          <a:spcPts val="0"/>
                        </a:spcAft>
                        <a:buClr>
                          <a:schemeClr val="dk1"/>
                        </a:buClr>
                        <a:buSzPts val="2400"/>
                        <a:buFont typeface="Corbel"/>
                        <a:buNone/>
                      </a:pPr>
                      <a:r>
                        <a:rPr lang="nl-NL" sz="2400" b="1" dirty="0">
                          <a:solidFill>
                            <a:schemeClr val="dk1"/>
                          </a:solidFill>
                          <a:latin typeface="Corbel"/>
                          <a:ea typeface="Corbel"/>
                          <a:cs typeface="Corbel"/>
                          <a:sym typeface="Corbel"/>
                        </a:rPr>
                        <a:t> NT</a:t>
                      </a:r>
                      <a:endParaRPr sz="2400" i="1" dirty="0">
                        <a:solidFill>
                          <a:schemeClr val="dk1"/>
                        </a:solidFill>
                        <a:latin typeface="Corbel"/>
                        <a:ea typeface="Corbel"/>
                        <a:cs typeface="Corbel"/>
                        <a:sym typeface="Corbel"/>
                      </a:endParaRPr>
                    </a:p>
                  </a:txBody>
                  <a:tcPr marL="91425" marR="91425" marT="91425" marB="9142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40BAD2">
                        <a:alpha val="22350"/>
                      </a:srgbClr>
                    </a:solidFill>
                  </a:tcPr>
                </a:tc>
                <a:extLst>
                  <a:ext uri="{0D108BD9-81ED-4DB2-BD59-A6C34878D82A}">
                    <a16:rowId xmlns:a16="http://schemas.microsoft.com/office/drawing/2014/main" val="10000"/>
                  </a:ext>
                </a:extLst>
              </a:tr>
              <a:tr h="548125">
                <a:tc gridSpan="4">
                  <a:txBody>
                    <a:bodyPr/>
                    <a:lstStyle/>
                    <a:p>
                      <a:pPr marL="0" marR="0" lvl="0" indent="0" algn="ctr" rtl="0">
                        <a:spcBef>
                          <a:spcPts val="0"/>
                        </a:spcBef>
                        <a:spcAft>
                          <a:spcPts val="0"/>
                        </a:spcAft>
                        <a:buClr>
                          <a:schemeClr val="dk1"/>
                        </a:buClr>
                        <a:buSzPts val="1800"/>
                        <a:buFont typeface="Corbel"/>
                        <a:buNone/>
                      </a:pPr>
                      <a:r>
                        <a:rPr lang="nl-NL" sz="1800" dirty="0">
                          <a:solidFill>
                            <a:schemeClr val="dk1"/>
                          </a:solidFill>
                          <a:latin typeface="Corbel"/>
                          <a:ea typeface="Corbel"/>
                          <a:cs typeface="Corbel"/>
                          <a:sym typeface="Corbel"/>
                        </a:rPr>
                        <a:t>Nederlands, Engels</a:t>
                      </a:r>
                      <a:endParaRPr sz="1800" dirty="0">
                        <a:solidFill>
                          <a:schemeClr val="dk1"/>
                        </a:solidFill>
                        <a:latin typeface="Corbel"/>
                        <a:ea typeface="Corbel"/>
                        <a:cs typeface="Corbel"/>
                        <a:sym typeface="Corbel"/>
                      </a:endParaRPr>
                    </a:p>
                    <a:p>
                      <a:pPr marL="0" lvl="0" indent="0" algn="ctr" rtl="0">
                        <a:spcBef>
                          <a:spcPts val="0"/>
                        </a:spcBef>
                        <a:spcAft>
                          <a:spcPts val="0"/>
                        </a:spcAft>
                        <a:buClr>
                          <a:schemeClr val="dk1"/>
                        </a:buClr>
                        <a:buSzPts val="1800"/>
                        <a:buFont typeface="Calibri"/>
                        <a:buNone/>
                      </a:pPr>
                      <a:r>
                        <a:rPr lang="nl-NL" sz="1800" dirty="0">
                          <a:solidFill>
                            <a:schemeClr val="dk1"/>
                          </a:solidFill>
                          <a:latin typeface="Calibri"/>
                          <a:ea typeface="Calibri"/>
                          <a:cs typeface="Calibri"/>
                          <a:sym typeface="Calibri"/>
                        </a:rPr>
                        <a:t>Kunst 1 (beeldend / drama / muziek) </a:t>
                      </a:r>
                      <a:endParaRPr sz="1800" dirty="0">
                        <a:solidFill>
                          <a:schemeClr val="dk1"/>
                        </a:solidFill>
                        <a:latin typeface="Corbel"/>
                        <a:ea typeface="Corbel"/>
                        <a:cs typeface="Corbel"/>
                        <a:sym typeface="Corbel"/>
                      </a:endParaRPr>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666666"/>
                      </a:solidFill>
                      <a:prstDash val="solid"/>
                      <a:round/>
                      <a:headEnd type="none" w="sm" len="sm"/>
                      <a:tailEnd type="none" w="sm" len="sm"/>
                    </a:lnB>
                    <a:solidFill>
                      <a:schemeClr val="lt1"/>
                    </a:solidFill>
                  </a:tcPr>
                </a:tc>
                <a:tc hMerge="1">
                  <a:txBody>
                    <a:bodyPr/>
                    <a:lstStyle/>
                    <a:p>
                      <a:endParaRPr lang="nl-NL"/>
                    </a:p>
                  </a:txBody>
                  <a:tcPr/>
                </a:tc>
                <a:tc hMerge="1">
                  <a:txBody>
                    <a:bodyPr/>
                    <a:lstStyle/>
                    <a:p>
                      <a:endParaRPr lang="nl-NL"/>
                    </a:p>
                  </a:txBody>
                  <a:tcPr>
                    <a:lnL w="9525" cap="flat" cmpd="sng" algn="ctr">
                      <a:solidFill>
                        <a:srgbClr val="666666"/>
                      </a:solidFill>
                      <a:prstDash val="solid"/>
                      <a:round/>
                      <a:headEnd type="none" w="sm" len="sm"/>
                      <a:tailEnd type="none" w="sm" len="sm"/>
                    </a:lnL>
                    <a:lnT w="9525" cap="flat" cmpd="sng" algn="ctr">
                      <a:solidFill>
                        <a:srgbClr val="434343"/>
                      </a:solidFill>
                      <a:prstDash val="solid"/>
                      <a:round/>
                      <a:headEnd type="none" w="sm" len="sm"/>
                      <a:tailEnd type="none" w="sm" len="sm"/>
                    </a:lnT>
                  </a:tcPr>
                </a:tc>
                <a:tc hMerge="1">
                  <a:txBody>
                    <a:bodyPr/>
                    <a:lstStyle/>
                    <a:p>
                      <a:endParaRPr lang="nl-NL"/>
                    </a:p>
                  </a:txBody>
                  <a:tcPr/>
                </a:tc>
                <a:extLst>
                  <a:ext uri="{0D108BD9-81ED-4DB2-BD59-A6C34878D82A}">
                    <a16:rowId xmlns:a16="http://schemas.microsoft.com/office/drawing/2014/main" val="10001"/>
                  </a:ext>
                </a:extLst>
              </a:tr>
              <a:tr h="568150">
                <a:tc>
                  <a:txBody>
                    <a:bodyPr/>
                    <a:lstStyle/>
                    <a:p>
                      <a:pPr marL="0" marR="0" lvl="0" indent="0" algn="l" rtl="0">
                        <a:spcBef>
                          <a:spcPts val="0"/>
                        </a:spcBef>
                        <a:spcAft>
                          <a:spcPts val="0"/>
                        </a:spcAft>
                        <a:buClr>
                          <a:schemeClr val="dk1"/>
                        </a:buClr>
                        <a:buSzPts val="2000"/>
                        <a:buFont typeface="Corbel"/>
                        <a:buNone/>
                      </a:pPr>
                      <a:r>
                        <a:rPr lang="nl-NL" sz="2000" dirty="0">
                          <a:solidFill>
                            <a:schemeClr val="dk1"/>
                          </a:solidFill>
                          <a:latin typeface="Corbel"/>
                          <a:ea typeface="Corbel"/>
                          <a:cs typeface="Corbel"/>
                          <a:sym typeface="Corbel"/>
                        </a:rPr>
                        <a:t>Wiskunde A </a:t>
                      </a:r>
                      <a:r>
                        <a:rPr lang="nl-NL" sz="2000" dirty="0">
                          <a:solidFill>
                            <a:schemeClr val="dk1"/>
                          </a:solidFill>
                          <a:latin typeface="Calibri"/>
                          <a:ea typeface="Calibri"/>
                          <a:cs typeface="Calibri"/>
                          <a:sym typeface="Calibri"/>
                        </a:rPr>
                        <a:t> of</a:t>
                      </a:r>
                      <a:endParaRPr sz="2000" dirty="0">
                        <a:solidFill>
                          <a:schemeClr val="dk1"/>
                        </a:solidFill>
                        <a:latin typeface="Corbel"/>
                        <a:ea typeface="Corbel"/>
                        <a:cs typeface="Corbel"/>
                        <a:sym typeface="Corbel"/>
                      </a:endParaRPr>
                    </a:p>
                    <a:p>
                      <a:pPr marL="0" marR="0" lvl="0" indent="0" algn="l" rtl="0">
                        <a:spcBef>
                          <a:spcPts val="0"/>
                        </a:spcBef>
                        <a:spcAft>
                          <a:spcPts val="0"/>
                        </a:spcAft>
                        <a:buClr>
                          <a:schemeClr val="dk1"/>
                        </a:buClr>
                        <a:buSzPts val="2000"/>
                        <a:buFont typeface="Corbel"/>
                        <a:buNone/>
                      </a:pPr>
                      <a:r>
                        <a:rPr lang="nl-NL" sz="2000" dirty="0">
                          <a:solidFill>
                            <a:schemeClr val="dk1"/>
                          </a:solidFill>
                          <a:latin typeface="Corbel"/>
                          <a:ea typeface="Corbel"/>
                          <a:cs typeface="Corbel"/>
                          <a:sym typeface="Corbel"/>
                        </a:rPr>
                        <a:t>Biologie</a:t>
                      </a:r>
                      <a:endParaRPr sz="2000" dirty="0">
                        <a:solidFill>
                          <a:schemeClr val="dk1"/>
                        </a:solidFill>
                        <a:latin typeface="Corbel"/>
                        <a:ea typeface="Corbel"/>
                        <a:cs typeface="Corbel"/>
                        <a:sym typeface="Corbel"/>
                      </a:endParaRPr>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D9D9D9"/>
                      </a:solidFill>
                      <a:prstDash val="solid"/>
                      <a:round/>
                      <a:headEnd type="none" w="sm" len="sm"/>
                      <a:tailEnd type="none" w="sm" len="sm"/>
                    </a:lnB>
                    <a:solidFill>
                      <a:srgbClr val="EE7008">
                        <a:alpha val="27058"/>
                      </a:srgbClr>
                    </a:solidFill>
                  </a:tcPr>
                </a:tc>
                <a:tc>
                  <a:txBody>
                    <a:bodyPr/>
                    <a:lstStyle/>
                    <a:p>
                      <a:pPr marL="0" marR="0" lvl="0" indent="0" algn="l" rtl="0">
                        <a:spcBef>
                          <a:spcPts val="0"/>
                        </a:spcBef>
                        <a:spcAft>
                          <a:spcPts val="0"/>
                        </a:spcAft>
                        <a:buClr>
                          <a:schemeClr val="dk1"/>
                        </a:buClr>
                        <a:buSzPts val="2000"/>
                        <a:buFont typeface="Corbel"/>
                        <a:buNone/>
                      </a:pPr>
                      <a:r>
                        <a:rPr lang="nl-NL" sz="2000">
                          <a:solidFill>
                            <a:schemeClr val="dk1"/>
                          </a:solidFill>
                          <a:latin typeface="Corbel"/>
                          <a:ea typeface="Corbel"/>
                          <a:cs typeface="Corbel"/>
                          <a:sym typeface="Corbel"/>
                        </a:rPr>
                        <a:t>Wiskunde A</a:t>
                      </a:r>
                      <a:endParaRPr sz="2000">
                        <a:solidFill>
                          <a:schemeClr val="dk1"/>
                        </a:solidFill>
                        <a:latin typeface="Corbel"/>
                        <a:ea typeface="Corbel"/>
                        <a:cs typeface="Corbel"/>
                        <a:sym typeface="Corbel"/>
                      </a:endParaRPr>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D9D9D9"/>
                      </a:solidFill>
                      <a:prstDash val="solid"/>
                      <a:round/>
                      <a:headEnd type="none" w="sm" len="sm"/>
                      <a:tailEnd type="none" w="sm" len="sm"/>
                    </a:lnB>
                    <a:solidFill>
                      <a:srgbClr val="EE7008">
                        <a:alpha val="27058"/>
                      </a:srgbClr>
                    </a:solidFill>
                  </a:tcPr>
                </a:tc>
                <a:tc>
                  <a:txBody>
                    <a:bodyPr/>
                    <a:lstStyle/>
                    <a:p>
                      <a:pPr marL="0" marR="0" lvl="0" indent="0" algn="l" rtl="0">
                        <a:spcBef>
                          <a:spcPts val="0"/>
                        </a:spcBef>
                        <a:spcAft>
                          <a:spcPts val="0"/>
                        </a:spcAft>
                        <a:buClr>
                          <a:schemeClr val="dk1"/>
                        </a:buClr>
                        <a:buSzPts val="2000"/>
                        <a:buFont typeface="Corbel"/>
                        <a:buNone/>
                      </a:pPr>
                      <a:r>
                        <a:rPr lang="nl-NL" sz="2000" dirty="0">
                          <a:solidFill>
                            <a:schemeClr val="dk1"/>
                          </a:solidFill>
                          <a:latin typeface="Corbel"/>
                          <a:ea typeface="Corbel"/>
                          <a:cs typeface="Corbel"/>
                          <a:sym typeface="Corbel"/>
                        </a:rPr>
                        <a:t>Wiskunde A</a:t>
                      </a:r>
                      <a:endParaRPr sz="2000" dirty="0">
                        <a:solidFill>
                          <a:schemeClr val="dk1"/>
                        </a:solidFill>
                        <a:latin typeface="Corbel"/>
                        <a:ea typeface="Corbel"/>
                        <a:cs typeface="Corbel"/>
                        <a:sym typeface="Corbel"/>
                      </a:endParaRPr>
                    </a:p>
                  </a:txBody>
                  <a:tcPr marL="91425" marR="91425" marT="91425" marB="91425" anchor="ctr">
                    <a:lnL w="9525" cap="flat" cmpd="sng" algn="ctr">
                      <a:solidFill>
                        <a:srgbClr val="666666"/>
                      </a:solidFill>
                      <a:prstDash val="solid"/>
                      <a:round/>
                      <a:headEnd type="none" w="sm" len="sm"/>
                      <a:tailEnd type="none" w="sm" len="sm"/>
                    </a:lnL>
                    <a:lnR w="9525" cap="flat" cmpd="sng" algn="ctr">
                      <a:solidFill>
                        <a:srgbClr val="666666"/>
                      </a:solidFill>
                      <a:prstDash val="solid"/>
                      <a:round/>
                      <a:headEnd type="none" w="sm" len="sm"/>
                      <a:tailEnd type="none" w="sm" len="sm"/>
                    </a:lnR>
                    <a:lnB w="9525" cap="flat" cmpd="sng" algn="ctr">
                      <a:solidFill>
                        <a:srgbClr val="D9D9D9"/>
                      </a:solidFill>
                      <a:prstDash val="solid"/>
                      <a:round/>
                      <a:headEnd type="none" w="sm" len="sm"/>
                      <a:tailEnd type="none" w="sm" len="sm"/>
                    </a:lnB>
                    <a:solidFill>
                      <a:srgbClr val="40BAD2">
                        <a:alpha val="22350"/>
                      </a:srgbClr>
                    </a:solidFill>
                  </a:tcPr>
                </a:tc>
                <a:tc>
                  <a:txBody>
                    <a:bodyPr/>
                    <a:lstStyle/>
                    <a:p>
                      <a:pPr marL="0" marR="0" lvl="0" indent="0" algn="l" rtl="0">
                        <a:spcBef>
                          <a:spcPts val="0"/>
                        </a:spcBef>
                        <a:spcAft>
                          <a:spcPts val="0"/>
                        </a:spcAft>
                        <a:buClr>
                          <a:schemeClr val="dk1"/>
                        </a:buClr>
                        <a:buSzPts val="2000"/>
                        <a:buFont typeface="Corbel"/>
                        <a:buNone/>
                      </a:pPr>
                      <a:r>
                        <a:rPr lang="nl-NL" sz="2000" dirty="0">
                          <a:solidFill>
                            <a:schemeClr val="dk1"/>
                          </a:solidFill>
                          <a:latin typeface="Corbel"/>
                          <a:ea typeface="Corbel"/>
                          <a:cs typeface="Corbel"/>
                          <a:sym typeface="Corbel"/>
                        </a:rPr>
                        <a:t>Wiskunde B </a:t>
                      </a:r>
                      <a:endParaRPr sz="2000" dirty="0">
                        <a:solidFill>
                          <a:schemeClr val="dk1"/>
                        </a:solidFill>
                        <a:latin typeface="Corbel"/>
                        <a:ea typeface="Corbel"/>
                        <a:cs typeface="Corbel"/>
                        <a:sym typeface="Corbel"/>
                      </a:endParaRPr>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D9D9D9"/>
                      </a:solidFill>
                      <a:prstDash val="solid"/>
                      <a:round/>
                      <a:headEnd type="none" w="sm" len="sm"/>
                      <a:tailEnd type="none" w="sm" len="sm"/>
                    </a:lnB>
                    <a:solidFill>
                      <a:srgbClr val="40BAD2">
                        <a:alpha val="22350"/>
                      </a:srgbClr>
                    </a:solidFill>
                  </a:tcPr>
                </a:tc>
                <a:extLst>
                  <a:ext uri="{0D108BD9-81ED-4DB2-BD59-A6C34878D82A}">
                    <a16:rowId xmlns:a16="http://schemas.microsoft.com/office/drawing/2014/main" val="10002"/>
                  </a:ext>
                </a:extLst>
              </a:tr>
              <a:tr h="592800">
                <a:tc>
                  <a:txBody>
                    <a:bodyPr/>
                    <a:lstStyle/>
                    <a:p>
                      <a:pPr marL="0" marR="0" lvl="0" indent="0" algn="l" rtl="0">
                        <a:spcBef>
                          <a:spcPts val="0"/>
                        </a:spcBef>
                        <a:spcAft>
                          <a:spcPts val="0"/>
                        </a:spcAft>
                        <a:buClr>
                          <a:schemeClr val="dk1"/>
                        </a:buClr>
                        <a:buSzPts val="2000"/>
                        <a:buFont typeface="Corbel"/>
                        <a:buNone/>
                      </a:pPr>
                      <a:r>
                        <a:rPr lang="nl-NL" sz="2000" dirty="0">
                          <a:solidFill>
                            <a:schemeClr val="dk1"/>
                          </a:solidFill>
                          <a:latin typeface="Corbel"/>
                          <a:ea typeface="Corbel"/>
                          <a:cs typeface="Corbel"/>
                          <a:sym typeface="Corbel"/>
                        </a:rPr>
                        <a:t>Duits of Frans</a:t>
                      </a:r>
                      <a:endParaRPr sz="2000" dirty="0">
                        <a:solidFill>
                          <a:schemeClr val="dk1"/>
                        </a:solidFill>
                        <a:latin typeface="Corbel"/>
                        <a:ea typeface="Corbel"/>
                        <a:cs typeface="Corbel"/>
                        <a:sym typeface="Corbel"/>
                      </a:endParaRPr>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E7008">
                        <a:alpha val="48627"/>
                      </a:srgbClr>
                    </a:solidFill>
                  </a:tcPr>
                </a:tc>
                <a:tc>
                  <a:txBody>
                    <a:bodyPr/>
                    <a:lstStyle/>
                    <a:p>
                      <a:pPr marL="0" marR="0" lvl="0" indent="0" algn="l" rtl="0">
                        <a:spcBef>
                          <a:spcPts val="0"/>
                        </a:spcBef>
                        <a:spcAft>
                          <a:spcPts val="0"/>
                        </a:spcAft>
                        <a:buClr>
                          <a:schemeClr val="dk1"/>
                        </a:buClr>
                        <a:buSzPts val="2000"/>
                        <a:buFont typeface="Corbel"/>
                        <a:buNone/>
                      </a:pPr>
                      <a:r>
                        <a:rPr lang="nl-NL" sz="2000" dirty="0">
                          <a:solidFill>
                            <a:schemeClr val="dk1"/>
                          </a:solidFill>
                          <a:latin typeface="Corbel"/>
                          <a:ea typeface="Corbel"/>
                          <a:cs typeface="Corbel"/>
                          <a:sym typeface="Corbel"/>
                        </a:rPr>
                        <a:t>Economie </a:t>
                      </a:r>
                      <a:endParaRPr sz="2000" dirty="0">
                        <a:solidFill>
                          <a:schemeClr val="dk1"/>
                        </a:solidFill>
                        <a:latin typeface="Corbel"/>
                        <a:ea typeface="Corbel"/>
                        <a:cs typeface="Corbel"/>
                        <a:sym typeface="Corbel"/>
                      </a:endParaRPr>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E7008">
                        <a:alpha val="48627"/>
                      </a:srgbClr>
                    </a:solidFill>
                  </a:tcPr>
                </a:tc>
                <a:tc>
                  <a:txBody>
                    <a:bodyPr/>
                    <a:lstStyle/>
                    <a:p>
                      <a:pPr marL="0" marR="0" lvl="0" indent="0" algn="l" rtl="0">
                        <a:spcBef>
                          <a:spcPts val="0"/>
                        </a:spcBef>
                        <a:spcAft>
                          <a:spcPts val="0"/>
                        </a:spcAft>
                        <a:buClr>
                          <a:schemeClr val="dk1"/>
                        </a:buClr>
                        <a:buSzPts val="2000"/>
                        <a:buFont typeface="Corbel"/>
                        <a:buNone/>
                      </a:pPr>
                      <a:r>
                        <a:rPr lang="nl-NL" sz="2000" dirty="0">
                          <a:solidFill>
                            <a:schemeClr val="dk1"/>
                          </a:solidFill>
                          <a:latin typeface="Corbel"/>
                          <a:ea typeface="Corbel"/>
                          <a:cs typeface="Corbel"/>
                          <a:sym typeface="Corbel"/>
                        </a:rPr>
                        <a:t>Scheikunde</a:t>
                      </a:r>
                      <a:endParaRPr sz="2000" dirty="0">
                        <a:solidFill>
                          <a:schemeClr val="dk1"/>
                        </a:solidFill>
                        <a:latin typeface="Corbel"/>
                        <a:ea typeface="Corbel"/>
                        <a:cs typeface="Corbel"/>
                        <a:sym typeface="Corbel"/>
                      </a:endParaRPr>
                    </a:p>
                  </a:txBody>
                  <a:tcPr marL="91425" marR="91425" marT="91425" marB="91425" anchor="ctr">
                    <a:lnL w="9525" cap="flat" cmpd="sng" algn="ctr">
                      <a:solidFill>
                        <a:srgbClr val="666666"/>
                      </a:solidFill>
                      <a:prstDash val="solid"/>
                      <a:round/>
                      <a:headEnd type="none" w="sm" len="sm"/>
                      <a:tailEnd type="none" w="sm" len="sm"/>
                    </a:lnL>
                    <a:lnR w="9525" cap="flat" cmpd="sng" algn="ctr">
                      <a:solidFill>
                        <a:srgbClr val="666666"/>
                      </a:solidFill>
                      <a:prstDash val="solid"/>
                      <a:round/>
                      <a:headEnd type="none" w="sm" len="sm"/>
                      <a:tailEnd type="none" w="sm" len="sm"/>
                    </a:lnR>
                    <a:lnT w="9525" cap="flat" cmpd="sng" algn="ctr">
                      <a:solidFill>
                        <a:srgbClr val="D9D9D9"/>
                      </a:solidFill>
                      <a:prstDash val="solid"/>
                      <a:round/>
                      <a:headEnd type="none" w="sm" len="sm"/>
                      <a:tailEnd type="none" w="sm" len="sm"/>
                    </a:lnT>
                    <a:lnB w="9525" cap="flat" cmpd="sng" algn="ctr">
                      <a:solidFill>
                        <a:srgbClr val="D9D9D9"/>
                      </a:solidFill>
                      <a:prstDash val="solid"/>
                      <a:round/>
                      <a:headEnd type="none" w="sm" len="sm"/>
                      <a:tailEnd type="none" w="sm" len="sm"/>
                    </a:lnB>
                    <a:solidFill>
                      <a:srgbClr val="40BAD2">
                        <a:alpha val="43529"/>
                      </a:srgbClr>
                    </a:solidFill>
                  </a:tcPr>
                </a:tc>
                <a:tc>
                  <a:txBody>
                    <a:bodyPr/>
                    <a:lstStyle/>
                    <a:p>
                      <a:pPr marL="0" marR="0" lvl="0" indent="0" algn="l" rtl="0">
                        <a:spcBef>
                          <a:spcPts val="0"/>
                        </a:spcBef>
                        <a:spcAft>
                          <a:spcPts val="0"/>
                        </a:spcAft>
                        <a:buClr>
                          <a:schemeClr val="dk1"/>
                        </a:buClr>
                        <a:buSzPts val="2000"/>
                        <a:buFont typeface="Corbel"/>
                        <a:buNone/>
                      </a:pPr>
                      <a:r>
                        <a:rPr lang="nl-NL" sz="2000" dirty="0">
                          <a:solidFill>
                            <a:schemeClr val="dk1"/>
                          </a:solidFill>
                          <a:latin typeface="Corbel"/>
                          <a:ea typeface="Corbel"/>
                          <a:cs typeface="Corbel"/>
                          <a:sym typeface="Corbel"/>
                        </a:rPr>
                        <a:t>Scheikunde </a:t>
                      </a:r>
                      <a:endParaRPr sz="2000" dirty="0">
                        <a:solidFill>
                          <a:schemeClr val="dk1"/>
                        </a:solidFill>
                        <a:latin typeface="Corbel"/>
                        <a:ea typeface="Corbel"/>
                        <a:cs typeface="Corbel"/>
                        <a:sym typeface="Corbel"/>
                      </a:endParaRPr>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40BAD2">
                        <a:alpha val="43529"/>
                      </a:srgbClr>
                    </a:solidFill>
                  </a:tcPr>
                </a:tc>
                <a:extLst>
                  <a:ext uri="{0D108BD9-81ED-4DB2-BD59-A6C34878D82A}">
                    <a16:rowId xmlns:a16="http://schemas.microsoft.com/office/drawing/2014/main" val="10003"/>
                  </a:ext>
                </a:extLst>
              </a:tr>
              <a:tr h="568150">
                <a:tc>
                  <a:txBody>
                    <a:bodyPr/>
                    <a:lstStyle/>
                    <a:p>
                      <a:pPr marL="0" marR="0" lvl="0" indent="0" algn="l" rtl="0">
                        <a:spcBef>
                          <a:spcPts val="0"/>
                        </a:spcBef>
                        <a:spcAft>
                          <a:spcPts val="0"/>
                        </a:spcAft>
                        <a:buClr>
                          <a:schemeClr val="dk1"/>
                        </a:buClr>
                        <a:buSzPts val="2000"/>
                        <a:buFont typeface="Corbel"/>
                        <a:buNone/>
                      </a:pPr>
                      <a:r>
                        <a:rPr lang="nl-NL" sz="2000">
                          <a:solidFill>
                            <a:schemeClr val="dk1"/>
                          </a:solidFill>
                          <a:latin typeface="Corbel"/>
                          <a:ea typeface="Corbel"/>
                          <a:cs typeface="Corbel"/>
                          <a:sym typeface="Corbel"/>
                        </a:rPr>
                        <a:t>Geschiedenis </a:t>
                      </a:r>
                      <a:endParaRPr sz="2000">
                        <a:solidFill>
                          <a:schemeClr val="dk1"/>
                        </a:solidFill>
                        <a:latin typeface="Corbel"/>
                        <a:ea typeface="Corbel"/>
                        <a:cs typeface="Corbel"/>
                        <a:sym typeface="Corbel"/>
                      </a:endParaRPr>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E7008">
                        <a:alpha val="67450"/>
                      </a:srgbClr>
                    </a:solidFill>
                  </a:tcPr>
                </a:tc>
                <a:tc>
                  <a:txBody>
                    <a:bodyPr/>
                    <a:lstStyle/>
                    <a:p>
                      <a:pPr marL="0" marR="0" lvl="0" indent="0" algn="l" rtl="0">
                        <a:spcBef>
                          <a:spcPts val="0"/>
                        </a:spcBef>
                        <a:spcAft>
                          <a:spcPts val="0"/>
                        </a:spcAft>
                        <a:buClr>
                          <a:schemeClr val="dk1"/>
                        </a:buClr>
                        <a:buSzPts val="2000"/>
                        <a:buFont typeface="Corbel"/>
                        <a:buNone/>
                      </a:pPr>
                      <a:r>
                        <a:rPr lang="nl-NL" sz="2000">
                          <a:solidFill>
                            <a:schemeClr val="dk1"/>
                          </a:solidFill>
                          <a:latin typeface="Corbel"/>
                          <a:ea typeface="Corbel"/>
                          <a:cs typeface="Corbel"/>
                          <a:sym typeface="Corbel"/>
                        </a:rPr>
                        <a:t>Geschiedenis </a:t>
                      </a:r>
                      <a:endParaRPr sz="2000">
                        <a:solidFill>
                          <a:schemeClr val="dk1"/>
                        </a:solidFill>
                        <a:latin typeface="Corbel"/>
                        <a:ea typeface="Corbel"/>
                        <a:cs typeface="Corbel"/>
                        <a:sym typeface="Corbel"/>
                      </a:endParaRPr>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E7008">
                        <a:alpha val="67450"/>
                      </a:srgbClr>
                    </a:solidFill>
                  </a:tcPr>
                </a:tc>
                <a:tc>
                  <a:txBody>
                    <a:bodyPr/>
                    <a:lstStyle/>
                    <a:p>
                      <a:pPr marL="0" marR="0" lvl="0" indent="0" algn="l" rtl="0">
                        <a:spcBef>
                          <a:spcPts val="0"/>
                        </a:spcBef>
                        <a:spcAft>
                          <a:spcPts val="0"/>
                        </a:spcAft>
                        <a:buClr>
                          <a:schemeClr val="dk1"/>
                        </a:buClr>
                        <a:buSzPts val="2000"/>
                        <a:buFont typeface="Corbel"/>
                        <a:buNone/>
                      </a:pPr>
                      <a:r>
                        <a:rPr lang="nl-NL" sz="2000" dirty="0">
                          <a:solidFill>
                            <a:schemeClr val="dk1"/>
                          </a:solidFill>
                          <a:latin typeface="Corbel"/>
                          <a:ea typeface="Corbel"/>
                          <a:cs typeface="Corbel"/>
                          <a:sym typeface="Corbel"/>
                        </a:rPr>
                        <a:t>Biologie</a:t>
                      </a:r>
                      <a:endParaRPr sz="2000" dirty="0">
                        <a:solidFill>
                          <a:schemeClr val="dk1"/>
                        </a:solidFill>
                        <a:latin typeface="Corbel"/>
                        <a:ea typeface="Corbel"/>
                        <a:cs typeface="Corbel"/>
                        <a:sym typeface="Corbel"/>
                      </a:endParaRPr>
                    </a:p>
                  </a:txBody>
                  <a:tcPr marL="91425" marR="91425" marT="91425" marB="91425" anchor="ctr">
                    <a:lnL w="9525" cap="flat" cmpd="sng" algn="ctr">
                      <a:solidFill>
                        <a:srgbClr val="666666"/>
                      </a:solidFill>
                      <a:prstDash val="solid"/>
                      <a:round/>
                      <a:headEnd type="none" w="sm" len="sm"/>
                      <a:tailEnd type="none" w="sm" len="sm"/>
                    </a:lnL>
                    <a:lnR w="9525" cap="flat" cmpd="sng" algn="ctr">
                      <a:solidFill>
                        <a:srgbClr val="666666"/>
                      </a:solidFill>
                      <a:prstDash val="solid"/>
                      <a:round/>
                      <a:headEnd type="none" w="sm" len="sm"/>
                      <a:tailEnd type="none" w="sm" len="sm"/>
                    </a:lnR>
                    <a:lnT w="9525" cap="flat" cmpd="sng" algn="ctr">
                      <a:solidFill>
                        <a:srgbClr val="D9D9D9"/>
                      </a:solidFill>
                      <a:prstDash val="solid"/>
                      <a:round/>
                      <a:headEnd type="none" w="sm" len="sm"/>
                      <a:tailEnd type="none" w="sm" len="sm"/>
                    </a:lnT>
                    <a:lnB w="9525" cap="flat" cmpd="sng" algn="ctr">
                      <a:solidFill>
                        <a:srgbClr val="D9D9D9"/>
                      </a:solidFill>
                      <a:prstDash val="solid"/>
                      <a:round/>
                      <a:headEnd type="none" w="sm" len="sm"/>
                      <a:tailEnd type="none" w="sm" len="sm"/>
                    </a:lnB>
                    <a:solidFill>
                      <a:srgbClr val="40BAD2">
                        <a:alpha val="61960"/>
                      </a:srgbClr>
                    </a:solidFill>
                  </a:tcPr>
                </a:tc>
                <a:tc>
                  <a:txBody>
                    <a:bodyPr/>
                    <a:lstStyle/>
                    <a:p>
                      <a:pPr marL="0" marR="0" lvl="0" indent="0" algn="l" rtl="0">
                        <a:spcBef>
                          <a:spcPts val="0"/>
                        </a:spcBef>
                        <a:spcAft>
                          <a:spcPts val="0"/>
                        </a:spcAft>
                        <a:buClr>
                          <a:schemeClr val="dk1"/>
                        </a:buClr>
                        <a:buSzPts val="2000"/>
                        <a:buFont typeface="Corbel"/>
                        <a:buNone/>
                      </a:pPr>
                      <a:r>
                        <a:rPr lang="nl-NL" sz="2000" dirty="0">
                          <a:solidFill>
                            <a:schemeClr val="dk1"/>
                          </a:solidFill>
                          <a:latin typeface="Corbel"/>
                          <a:ea typeface="Corbel"/>
                          <a:cs typeface="Corbel"/>
                          <a:sym typeface="Corbel"/>
                        </a:rPr>
                        <a:t>Natuurkunde </a:t>
                      </a:r>
                      <a:endParaRPr sz="2000" dirty="0">
                        <a:solidFill>
                          <a:schemeClr val="dk1"/>
                        </a:solidFill>
                        <a:latin typeface="Corbel"/>
                        <a:ea typeface="Corbel"/>
                        <a:cs typeface="Corbel"/>
                        <a:sym typeface="Corbel"/>
                      </a:endParaRPr>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40BAD2">
                        <a:alpha val="61960"/>
                      </a:srgbClr>
                    </a:solidFill>
                  </a:tcPr>
                </a:tc>
                <a:extLst>
                  <a:ext uri="{0D108BD9-81ED-4DB2-BD59-A6C34878D82A}">
                    <a16:rowId xmlns:a16="http://schemas.microsoft.com/office/drawing/2014/main" val="10004"/>
                  </a:ext>
                </a:extLst>
              </a:tr>
              <a:tr h="662525">
                <a:tc>
                  <a:txBody>
                    <a:bodyPr/>
                    <a:lstStyle/>
                    <a:p>
                      <a:pPr marL="0" marR="0" lvl="0" indent="0" algn="l" rtl="0">
                        <a:spcBef>
                          <a:spcPts val="0"/>
                        </a:spcBef>
                        <a:spcAft>
                          <a:spcPts val="0"/>
                        </a:spcAft>
                        <a:buClr>
                          <a:schemeClr val="dk1"/>
                        </a:buClr>
                        <a:buSzPts val="2000"/>
                        <a:buFont typeface="Corbel"/>
                        <a:buNone/>
                      </a:pPr>
                      <a:r>
                        <a:rPr lang="nl-NL" sz="2000">
                          <a:solidFill>
                            <a:schemeClr val="dk1"/>
                          </a:solidFill>
                          <a:latin typeface="Corbel"/>
                          <a:ea typeface="Corbel"/>
                          <a:cs typeface="Corbel"/>
                          <a:sym typeface="Corbel"/>
                        </a:rPr>
                        <a:t>Aardrijkskunde</a:t>
                      </a:r>
                      <a:endParaRPr sz="2000">
                        <a:solidFill>
                          <a:schemeClr val="dk1"/>
                        </a:solidFill>
                        <a:latin typeface="Corbel"/>
                        <a:ea typeface="Corbel"/>
                        <a:cs typeface="Corbel"/>
                        <a:sym typeface="Corbel"/>
                      </a:endParaRPr>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666666"/>
                      </a:solidFill>
                      <a:prstDash val="solid"/>
                      <a:round/>
                      <a:headEnd type="none" w="sm" len="sm"/>
                      <a:tailEnd type="none" w="sm" len="sm"/>
                    </a:lnB>
                    <a:solidFill>
                      <a:srgbClr val="EE7008">
                        <a:alpha val="67450"/>
                      </a:srgbClr>
                    </a:solidFill>
                  </a:tcPr>
                </a:tc>
                <a:tc>
                  <a:txBody>
                    <a:bodyPr/>
                    <a:lstStyle/>
                    <a:p>
                      <a:pPr marL="0" marR="0" lvl="0" indent="0" algn="l" rtl="0">
                        <a:spcBef>
                          <a:spcPts val="0"/>
                        </a:spcBef>
                        <a:spcAft>
                          <a:spcPts val="0"/>
                        </a:spcAft>
                        <a:buClr>
                          <a:schemeClr val="dk1"/>
                        </a:buClr>
                        <a:buSzPts val="2000"/>
                        <a:buFont typeface="Corbel"/>
                        <a:buNone/>
                      </a:pPr>
                      <a:r>
                        <a:rPr lang="nl-NL" sz="2000">
                          <a:solidFill>
                            <a:schemeClr val="dk1"/>
                          </a:solidFill>
                          <a:latin typeface="Corbel"/>
                          <a:ea typeface="Corbel"/>
                          <a:cs typeface="Corbel"/>
                          <a:sym typeface="Corbel"/>
                        </a:rPr>
                        <a:t>Aardrijkskunde </a:t>
                      </a:r>
                      <a:endParaRPr sz="2000">
                        <a:solidFill>
                          <a:schemeClr val="dk1"/>
                        </a:solidFill>
                        <a:latin typeface="Corbel"/>
                        <a:ea typeface="Corbel"/>
                        <a:cs typeface="Corbel"/>
                        <a:sym typeface="Corbel"/>
                      </a:endParaRPr>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666666"/>
                      </a:solidFill>
                      <a:prstDash val="solid"/>
                      <a:round/>
                      <a:headEnd type="none" w="sm" len="sm"/>
                      <a:tailEnd type="none" w="sm" len="sm"/>
                    </a:lnB>
                    <a:solidFill>
                      <a:srgbClr val="EE7008">
                        <a:alpha val="67450"/>
                      </a:srgbClr>
                    </a:solidFill>
                  </a:tcPr>
                </a:tc>
                <a:tc>
                  <a:txBody>
                    <a:bodyPr/>
                    <a:lstStyle/>
                    <a:p>
                      <a:pPr marL="0" marR="0" lvl="0" indent="0" algn="l" rtl="0">
                        <a:spcBef>
                          <a:spcPts val="0"/>
                        </a:spcBef>
                        <a:spcAft>
                          <a:spcPts val="0"/>
                        </a:spcAft>
                        <a:buClr>
                          <a:schemeClr val="dk1"/>
                        </a:buClr>
                        <a:buSzPts val="2000"/>
                        <a:buFont typeface="Corbel"/>
                        <a:buNone/>
                      </a:pPr>
                      <a:r>
                        <a:rPr lang="nl-NL" sz="2000" dirty="0">
                          <a:solidFill>
                            <a:schemeClr val="dk1"/>
                          </a:solidFill>
                          <a:latin typeface="Corbel"/>
                          <a:ea typeface="Corbel"/>
                          <a:cs typeface="Corbel"/>
                          <a:sym typeface="Corbel"/>
                        </a:rPr>
                        <a:t>Aardrijkskunde</a:t>
                      </a:r>
                      <a:endParaRPr sz="2000" dirty="0">
                        <a:solidFill>
                          <a:schemeClr val="dk1"/>
                        </a:solidFill>
                        <a:latin typeface="Corbel"/>
                        <a:ea typeface="Corbel"/>
                        <a:cs typeface="Corbel"/>
                        <a:sym typeface="Corbel"/>
                      </a:endParaRPr>
                    </a:p>
                  </a:txBody>
                  <a:tcPr marL="91425" marR="91425" marT="91425" marB="91425" anchor="ctr">
                    <a:lnL w="9525" cap="flat" cmpd="sng" algn="ctr">
                      <a:solidFill>
                        <a:srgbClr val="666666"/>
                      </a:solidFill>
                      <a:prstDash val="solid"/>
                      <a:round/>
                      <a:headEnd type="none" w="sm" len="sm"/>
                      <a:tailEnd type="none" w="sm" len="sm"/>
                    </a:lnL>
                    <a:lnR w="9525" cap="flat" cmpd="sng" algn="ctr">
                      <a:solidFill>
                        <a:srgbClr val="666666"/>
                      </a:solidFill>
                      <a:prstDash val="solid"/>
                      <a:round/>
                      <a:headEnd type="none" w="sm" len="sm"/>
                      <a:tailEnd type="none" w="sm" len="sm"/>
                    </a:lnR>
                    <a:lnT w="9525" cap="flat" cmpd="sng" algn="ctr">
                      <a:solidFill>
                        <a:srgbClr val="D9D9D9"/>
                      </a:solidFill>
                      <a:prstDash val="solid"/>
                      <a:round/>
                      <a:headEnd type="none" w="sm" len="sm"/>
                      <a:tailEnd type="none" w="sm" len="sm"/>
                    </a:lnT>
                    <a:lnB w="9525" cap="flat" cmpd="sng" algn="ctr">
                      <a:solidFill>
                        <a:srgbClr val="666666"/>
                      </a:solidFill>
                      <a:prstDash val="solid"/>
                      <a:round/>
                      <a:headEnd type="none" w="sm" len="sm"/>
                      <a:tailEnd type="none" w="sm" len="sm"/>
                    </a:lnB>
                    <a:solidFill>
                      <a:srgbClr val="40BAD2">
                        <a:alpha val="61960"/>
                      </a:srgbClr>
                    </a:solidFill>
                  </a:tcPr>
                </a:tc>
                <a:tc>
                  <a:txBody>
                    <a:bodyPr/>
                    <a:lstStyle/>
                    <a:p>
                      <a:pPr marL="0" marR="0" lvl="0" indent="0" algn="l" rtl="0">
                        <a:spcBef>
                          <a:spcPts val="0"/>
                        </a:spcBef>
                        <a:spcAft>
                          <a:spcPts val="0"/>
                        </a:spcAft>
                        <a:buClr>
                          <a:schemeClr val="dk1"/>
                        </a:buClr>
                        <a:buSzPts val="2000"/>
                        <a:buFont typeface="Corbel"/>
                        <a:buNone/>
                      </a:pPr>
                      <a:r>
                        <a:rPr lang="nl-NL" sz="2000">
                          <a:solidFill>
                            <a:schemeClr val="dk1"/>
                          </a:solidFill>
                          <a:latin typeface="Corbel"/>
                          <a:ea typeface="Corbel"/>
                          <a:cs typeface="Corbel"/>
                          <a:sym typeface="Corbel"/>
                        </a:rPr>
                        <a:t>Biologie </a:t>
                      </a:r>
                      <a:endParaRPr sz="2000">
                        <a:solidFill>
                          <a:schemeClr val="dk1"/>
                        </a:solidFill>
                        <a:latin typeface="Corbel"/>
                        <a:ea typeface="Corbel"/>
                        <a:cs typeface="Corbel"/>
                        <a:sym typeface="Corbel"/>
                      </a:endParaRPr>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666666"/>
                      </a:solidFill>
                      <a:prstDash val="solid"/>
                      <a:round/>
                      <a:headEnd type="none" w="sm" len="sm"/>
                      <a:tailEnd type="none" w="sm" len="sm"/>
                    </a:lnB>
                    <a:solidFill>
                      <a:srgbClr val="40BAD2">
                        <a:alpha val="61960"/>
                      </a:srgbClr>
                    </a:solidFill>
                  </a:tcPr>
                </a:tc>
                <a:extLst>
                  <a:ext uri="{0D108BD9-81ED-4DB2-BD59-A6C34878D82A}">
                    <a16:rowId xmlns:a16="http://schemas.microsoft.com/office/drawing/2014/main" val="10005"/>
                  </a:ext>
                </a:extLst>
              </a:tr>
              <a:tr h="532625">
                <a:tc gridSpan="4">
                  <a:txBody>
                    <a:bodyPr/>
                    <a:lstStyle/>
                    <a:p>
                      <a:pPr marL="0" marR="0" lvl="0" indent="0" algn="ctr" rtl="0">
                        <a:spcBef>
                          <a:spcPts val="0"/>
                        </a:spcBef>
                        <a:spcAft>
                          <a:spcPts val="0"/>
                        </a:spcAft>
                        <a:buClr>
                          <a:schemeClr val="dk1"/>
                        </a:buClr>
                        <a:buSzPts val="1800"/>
                        <a:buFont typeface="Corbel"/>
                        <a:buNone/>
                      </a:pPr>
                      <a:r>
                        <a:rPr lang="nl-NL" sz="1800">
                          <a:solidFill>
                            <a:schemeClr val="dk1"/>
                          </a:solidFill>
                          <a:latin typeface="Corbel"/>
                          <a:ea typeface="Corbel"/>
                          <a:cs typeface="Corbel"/>
                          <a:sym typeface="Corbel"/>
                        </a:rPr>
                        <a:t>Maatschappijleer / EWS / CKV (combinatiecijfer)</a:t>
                      </a:r>
                      <a:endParaRPr sz="1800">
                        <a:solidFill>
                          <a:schemeClr val="dk1"/>
                        </a:solidFill>
                        <a:latin typeface="Corbel"/>
                        <a:ea typeface="Corbel"/>
                        <a:cs typeface="Corbel"/>
                        <a:sym typeface="Corbel"/>
                      </a:endParaRPr>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D9D9D9"/>
                      </a:solidFill>
                      <a:prstDash val="solid"/>
                      <a:round/>
                      <a:headEnd type="none" w="sm" len="sm"/>
                      <a:tailEnd type="none" w="sm" len="sm"/>
                    </a:lnB>
                  </a:tcPr>
                </a:tc>
                <a:tc hMerge="1">
                  <a:txBody>
                    <a:bodyPr/>
                    <a:lstStyle/>
                    <a:p>
                      <a:endParaRPr lang="nl-NL"/>
                    </a:p>
                  </a:txBody>
                  <a:tcPr/>
                </a:tc>
                <a:tc hMerge="1">
                  <a:txBody>
                    <a:bodyPr/>
                    <a:lstStyle/>
                    <a:p>
                      <a:endParaRPr lang="nl-NL"/>
                    </a:p>
                  </a:txBody>
                  <a:tcPr>
                    <a:lnL w="9525" cap="flat" cmpd="sng" algn="ctr">
                      <a:solidFill>
                        <a:srgbClr val="666666"/>
                      </a:solidFill>
                      <a:prstDash val="solid"/>
                      <a:round/>
                      <a:headEnd type="none" w="sm" len="sm"/>
                      <a:tailEnd type="none" w="sm" len="sm"/>
                    </a:lnL>
                    <a:lnT w="9525" cap="flat" cmpd="sng" algn="ctr">
                      <a:solidFill>
                        <a:srgbClr val="666666"/>
                      </a:solidFill>
                      <a:prstDash val="solid"/>
                      <a:round/>
                      <a:headEnd type="none" w="sm" len="sm"/>
                      <a:tailEnd type="none" w="sm" len="sm"/>
                    </a:lnT>
                  </a:tcPr>
                </a:tc>
                <a:tc hMerge="1">
                  <a:txBody>
                    <a:bodyPr/>
                    <a:lstStyle/>
                    <a:p>
                      <a:endParaRPr lang="nl-NL"/>
                    </a:p>
                  </a:txBody>
                  <a:tcPr/>
                </a:tc>
                <a:extLst>
                  <a:ext uri="{0D108BD9-81ED-4DB2-BD59-A6C34878D82A}">
                    <a16:rowId xmlns:a16="http://schemas.microsoft.com/office/drawing/2014/main" val="10006"/>
                  </a:ext>
                </a:extLst>
              </a:tr>
              <a:tr h="516975">
                <a:tc gridSpan="4">
                  <a:txBody>
                    <a:bodyPr/>
                    <a:lstStyle/>
                    <a:p>
                      <a:pPr marL="0" lvl="0" indent="0" algn="ctr" rtl="0">
                        <a:spcBef>
                          <a:spcPts val="0"/>
                        </a:spcBef>
                        <a:spcAft>
                          <a:spcPts val="0"/>
                        </a:spcAft>
                        <a:buClr>
                          <a:schemeClr val="dk1"/>
                        </a:buClr>
                        <a:buSzPts val="1800"/>
                        <a:buFont typeface="Calibri"/>
                        <a:buNone/>
                      </a:pPr>
                      <a:r>
                        <a:rPr lang="nl-NL" sz="1800" dirty="0">
                          <a:solidFill>
                            <a:schemeClr val="dk1"/>
                          </a:solidFill>
                          <a:latin typeface="Calibri"/>
                          <a:ea typeface="Calibri"/>
                          <a:cs typeface="Calibri"/>
                          <a:sym typeface="Calibri"/>
                        </a:rPr>
                        <a:t>LO</a:t>
                      </a:r>
                      <a:endParaRPr sz="1800" dirty="0">
                        <a:solidFill>
                          <a:schemeClr val="dk1"/>
                        </a:solidFill>
                        <a:latin typeface="Corbel"/>
                        <a:ea typeface="Corbel"/>
                        <a:cs typeface="Corbel"/>
                        <a:sym typeface="Corbel"/>
                      </a:endParaRPr>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hMerge="1">
                  <a:txBody>
                    <a:bodyPr/>
                    <a:lstStyle/>
                    <a:p>
                      <a:endParaRPr lang="nl-NL"/>
                    </a:p>
                  </a:txBody>
                  <a:tcPr/>
                </a:tc>
                <a:tc hMerge="1">
                  <a:txBody>
                    <a:bodyPr/>
                    <a:lstStyle/>
                    <a:p>
                      <a:endParaRPr lang="nl-NL"/>
                    </a:p>
                  </a:txBody>
                  <a:tcPr>
                    <a:lnL w="9525" cap="flat" cmpd="sng" algn="ctr">
                      <a:solidFill>
                        <a:srgbClr val="666666"/>
                      </a:solidFill>
                      <a:prstDash val="solid"/>
                      <a:round/>
                      <a:headEnd type="none" w="sm" len="sm"/>
                      <a:tailEnd type="none" w="sm" len="sm"/>
                    </a:lnL>
                  </a:tcPr>
                </a:tc>
                <a:tc hMerge="1">
                  <a:txBody>
                    <a:bodyPr/>
                    <a:lstStyle/>
                    <a:p>
                      <a:endParaRPr lang="nl-NL"/>
                    </a:p>
                  </a:txBody>
                  <a:tcPr/>
                </a:tc>
                <a:extLst>
                  <a:ext uri="{0D108BD9-81ED-4DB2-BD59-A6C34878D82A}">
                    <a16:rowId xmlns:a16="http://schemas.microsoft.com/office/drawing/2014/main" val="10007"/>
                  </a:ext>
                </a:extLst>
              </a:tr>
              <a:tr h="532625">
                <a:tc gridSpan="4">
                  <a:txBody>
                    <a:bodyPr/>
                    <a:lstStyle/>
                    <a:p>
                      <a:pPr marL="0" marR="0" lvl="0" indent="0" algn="ctr" rtl="0">
                        <a:spcBef>
                          <a:spcPts val="0"/>
                        </a:spcBef>
                        <a:spcAft>
                          <a:spcPts val="0"/>
                        </a:spcAft>
                        <a:buClr>
                          <a:schemeClr val="dk1"/>
                        </a:buClr>
                        <a:buSzPts val="1800"/>
                        <a:buFont typeface="Corbel"/>
                        <a:buNone/>
                      </a:pPr>
                      <a:r>
                        <a:rPr lang="nl-NL" sz="1800" dirty="0">
                          <a:solidFill>
                            <a:schemeClr val="dk1"/>
                          </a:solidFill>
                          <a:latin typeface="Calibri"/>
                          <a:ea typeface="Calibri"/>
                          <a:cs typeface="Calibri"/>
                          <a:sym typeface="Calibri"/>
                        </a:rPr>
                        <a:t>Lesaanbod zonder examen</a:t>
                      </a:r>
                      <a:r>
                        <a:rPr lang="nl-NL" sz="1800" dirty="0">
                          <a:solidFill>
                            <a:schemeClr val="dk1"/>
                          </a:solidFill>
                          <a:latin typeface="Corbel"/>
                          <a:ea typeface="Corbel"/>
                          <a:cs typeface="Corbel"/>
                          <a:sym typeface="Corbel"/>
                        </a:rPr>
                        <a:t>: Ambacht / Koor / Muziek</a:t>
                      </a:r>
                      <a:endParaRPr sz="1800" dirty="0">
                        <a:solidFill>
                          <a:schemeClr val="dk1"/>
                        </a:solidFill>
                        <a:latin typeface="Corbel"/>
                        <a:ea typeface="Corbel"/>
                        <a:cs typeface="Corbel"/>
                        <a:sym typeface="Corbel"/>
                      </a:endParaRPr>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666666"/>
                      </a:solidFill>
                      <a:prstDash val="solid"/>
                      <a:round/>
                      <a:headEnd type="none" w="sm" len="sm"/>
                      <a:tailEnd type="none" w="sm" len="sm"/>
                    </a:lnB>
                  </a:tcPr>
                </a:tc>
                <a:tc hMerge="1">
                  <a:txBody>
                    <a:bodyPr/>
                    <a:lstStyle/>
                    <a:p>
                      <a:endParaRPr lang="nl-NL"/>
                    </a:p>
                  </a:txBody>
                  <a:tcPr/>
                </a:tc>
                <a:tc hMerge="1">
                  <a:txBody>
                    <a:bodyPr/>
                    <a:lstStyle/>
                    <a:p>
                      <a:endParaRPr lang="nl-NL"/>
                    </a:p>
                  </a:txBody>
                  <a:tcPr>
                    <a:lnL w="9525" cap="flat" cmpd="sng" algn="ctr">
                      <a:solidFill>
                        <a:srgbClr val="666666"/>
                      </a:solidFill>
                      <a:prstDash val="solid"/>
                      <a:round/>
                      <a:headEnd type="none" w="sm" len="sm"/>
                      <a:tailEnd type="none" w="sm" len="sm"/>
                    </a:lnL>
                  </a:tcPr>
                </a:tc>
                <a:tc hMerge="1">
                  <a:txBody>
                    <a:bodyPr/>
                    <a:lstStyle/>
                    <a:p>
                      <a:endParaRPr lang="nl-NL"/>
                    </a:p>
                  </a:txBody>
                  <a:tcPr/>
                </a:tc>
                <a:extLst>
                  <a:ext uri="{0D108BD9-81ED-4DB2-BD59-A6C34878D82A}">
                    <a16:rowId xmlns:a16="http://schemas.microsoft.com/office/drawing/2014/main" val="10008"/>
                  </a:ext>
                </a:extLst>
              </a:tr>
            </a:tbl>
          </a:graphicData>
        </a:graphic>
      </p:graphicFrame>
      <p:sp>
        <p:nvSpPr>
          <p:cNvPr id="205" name="Google Shape;205;p14"/>
          <p:cNvSpPr txBox="1">
            <a:spLocks noGrp="1"/>
          </p:cNvSpPr>
          <p:nvPr>
            <p:ph type="title"/>
          </p:nvPr>
        </p:nvSpPr>
        <p:spPr>
          <a:xfrm>
            <a:off x="252919" y="1123837"/>
            <a:ext cx="2947500" cy="4601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Calibri"/>
              <a:buNone/>
            </a:pPr>
            <a:r>
              <a:rPr lang="nl-NL" b="1">
                <a:solidFill>
                  <a:schemeClr val="lt1"/>
                </a:solidFill>
                <a:latin typeface="Calibri"/>
                <a:ea typeface="Calibri"/>
                <a:cs typeface="Calibri"/>
                <a:sym typeface="Calibri"/>
              </a:rPr>
              <a:t>HAVO </a:t>
            </a:r>
            <a:endParaRPr b="1">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7886382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1867412832c_1_80"/>
          <p:cNvSpPr txBox="1">
            <a:spLocks noGrp="1"/>
          </p:cNvSpPr>
          <p:nvPr>
            <p:ph type="body" idx="4"/>
          </p:nvPr>
        </p:nvSpPr>
        <p:spPr>
          <a:xfrm>
            <a:off x="3673476" y="792467"/>
            <a:ext cx="7938300" cy="5298846"/>
          </a:xfrm>
          <a:prstGeom prst="rect">
            <a:avLst/>
          </a:prstGeom>
          <a:solidFill>
            <a:srgbClr val="B0E3ED">
              <a:alpha val="51370"/>
            </a:srgbClr>
          </a:solidFill>
          <a:ln>
            <a:noFill/>
          </a:ln>
        </p:spPr>
        <p:txBody>
          <a:bodyPr spcFirstLastPara="1" wrap="square" lIns="91425" tIns="45700" rIns="91425" bIns="45700" anchor="t" anchorCtr="0">
            <a:spAutoFit/>
          </a:bodyPr>
          <a:lstStyle/>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495300" lvl="0" indent="-152400" algn="l" rtl="0">
              <a:lnSpc>
                <a:spcPct val="115000"/>
              </a:lnSpc>
              <a:spcBef>
                <a:spcPts val="0"/>
              </a:spcBef>
              <a:spcAft>
                <a:spcPts val="0"/>
              </a:spcAft>
              <a:buClr>
                <a:schemeClr val="dk1"/>
              </a:buClr>
              <a:buSzPts val="2400"/>
              <a:buFont typeface="Noto Sans Symbols"/>
              <a:buChar char="●"/>
            </a:pPr>
            <a:r>
              <a:rPr lang="nl-NL" dirty="0">
                <a:solidFill>
                  <a:schemeClr val="dk1"/>
                </a:solidFill>
                <a:latin typeface="Calibri" panose="020F0502020204030204" pitchFamily="34" charset="0"/>
                <a:ea typeface="Calibri"/>
                <a:cs typeface="Calibri" panose="020F0502020204030204" pitchFamily="34" charset="0"/>
                <a:sym typeface="Calibri"/>
              </a:rPr>
              <a:t> PTA, </a:t>
            </a:r>
            <a:r>
              <a:rPr lang="nl-NL" dirty="0" err="1">
                <a:solidFill>
                  <a:schemeClr val="dk1"/>
                </a:solidFill>
                <a:latin typeface="Calibri" panose="020F0502020204030204" pitchFamily="34" charset="0"/>
                <a:ea typeface="Calibri"/>
                <a:cs typeface="Calibri" panose="020F0502020204030204" pitchFamily="34" charset="0"/>
                <a:sym typeface="Calibri"/>
              </a:rPr>
              <a:t>toetsweek</a:t>
            </a:r>
            <a:r>
              <a:rPr lang="nl-NL" dirty="0">
                <a:solidFill>
                  <a:schemeClr val="dk1"/>
                </a:solidFill>
                <a:latin typeface="Calibri" panose="020F0502020204030204" pitchFamily="34" charset="0"/>
                <a:ea typeface="Calibri"/>
                <a:cs typeface="Calibri" panose="020F0502020204030204" pitchFamily="34" charset="0"/>
                <a:sym typeface="Calibri"/>
              </a:rPr>
              <a:t>, examenreglement</a:t>
            </a:r>
          </a:p>
          <a:p>
            <a:pPr marL="495300" lvl="0" indent="-152400" algn="l" rtl="0">
              <a:lnSpc>
                <a:spcPct val="115000"/>
              </a:lnSpc>
              <a:spcBef>
                <a:spcPts val="0"/>
              </a:spcBef>
              <a:spcAft>
                <a:spcPts val="0"/>
              </a:spcAft>
              <a:buClr>
                <a:schemeClr val="dk1"/>
              </a:buClr>
              <a:buSzPts val="2400"/>
              <a:buFont typeface="Noto Sans Symbols"/>
              <a:buChar char="●"/>
            </a:pPr>
            <a:r>
              <a:rPr lang="nl-NL" dirty="0">
                <a:solidFill>
                  <a:schemeClr val="dk1"/>
                </a:solidFill>
                <a:latin typeface="Calibri" panose="020F0502020204030204" pitchFamily="34" charset="0"/>
                <a:ea typeface="Calibri"/>
                <a:cs typeface="Calibri" panose="020F0502020204030204" pitchFamily="34" charset="0"/>
                <a:sym typeface="Calibri"/>
              </a:rPr>
              <a:t> herkansingen aanvragen</a:t>
            </a:r>
          </a:p>
          <a:p>
            <a:pPr marL="495300" lvl="0" indent="-152400" algn="l" rtl="0">
              <a:lnSpc>
                <a:spcPct val="115000"/>
              </a:lnSpc>
              <a:spcBef>
                <a:spcPts val="0"/>
              </a:spcBef>
              <a:spcAft>
                <a:spcPts val="0"/>
              </a:spcAft>
              <a:buClr>
                <a:schemeClr val="dk1"/>
              </a:buClr>
              <a:buSzPts val="2400"/>
              <a:buFont typeface="Noto Sans Symbols"/>
              <a:buChar char="●"/>
            </a:pPr>
            <a:r>
              <a:rPr lang="nl-NL" dirty="0">
                <a:solidFill>
                  <a:schemeClr val="dk1"/>
                </a:solidFill>
                <a:latin typeface="Calibri" panose="020F0502020204030204" pitchFamily="34" charset="0"/>
                <a:ea typeface="Calibri"/>
                <a:cs typeface="Calibri" panose="020F0502020204030204" pitchFamily="34" charset="0"/>
                <a:sym typeface="Calibri"/>
              </a:rPr>
              <a:t> inhaaltoetsen </a:t>
            </a:r>
            <a:endParaRPr lang="nl-NL" b="1" dirty="0">
              <a:solidFill>
                <a:schemeClr val="dk1"/>
              </a:solidFill>
              <a:latin typeface="Calibri" panose="020F0502020204030204" pitchFamily="34" charset="0"/>
              <a:ea typeface="Calibri"/>
              <a:cs typeface="Calibri" panose="020F0502020204030204" pitchFamily="34" charset="0"/>
              <a:sym typeface="Calibri"/>
            </a:endParaRPr>
          </a:p>
          <a:p>
            <a:pPr marL="0" marR="0" lvl="0" indent="0" algn="l" rtl="0">
              <a:spcBef>
                <a:spcPts val="1000"/>
              </a:spcBef>
              <a:spcAft>
                <a:spcPts val="0"/>
              </a:spcAft>
              <a:buNone/>
            </a:pPr>
            <a:r>
              <a:rPr lang="nl-NL" b="1" dirty="0">
                <a:solidFill>
                  <a:schemeClr val="dk1"/>
                </a:solidFill>
                <a:latin typeface="Calibri" panose="020F0502020204030204" pitchFamily="34" charset="0"/>
                <a:ea typeface="Calibri"/>
                <a:cs typeface="Calibri" panose="020F0502020204030204" pitchFamily="34" charset="0"/>
                <a:sym typeface="Calibri"/>
              </a:rPr>
              <a:t>vakken veranderen</a:t>
            </a:r>
            <a:endParaRPr lang="nl-NL" dirty="0">
              <a:solidFill>
                <a:schemeClr val="dk1"/>
              </a:solidFill>
              <a:latin typeface="Calibri" panose="020F0502020204030204" pitchFamily="34" charset="0"/>
              <a:cs typeface="Calibri" panose="020F0502020204030204" pitchFamily="34" charset="0"/>
            </a:endParaRPr>
          </a:p>
          <a:p>
            <a:pPr marL="495300" marR="0" lvl="0" indent="-152400" algn="l" rtl="0">
              <a:lnSpc>
                <a:spcPct val="115000"/>
              </a:lnSpc>
              <a:spcBef>
                <a:spcPts val="0"/>
              </a:spcBef>
              <a:spcAft>
                <a:spcPts val="0"/>
              </a:spcAft>
              <a:buClr>
                <a:schemeClr val="dk1"/>
              </a:buClr>
              <a:buSzPts val="2400"/>
              <a:buFont typeface="Noto Sans Symbols"/>
              <a:buChar char="●"/>
            </a:pPr>
            <a:r>
              <a:rPr lang="nl-NL" dirty="0">
                <a:solidFill>
                  <a:schemeClr val="dk1"/>
                </a:solidFill>
                <a:latin typeface="Calibri" panose="020F0502020204030204" pitchFamily="34" charset="0"/>
                <a:ea typeface="Calibri"/>
                <a:cs typeface="Calibri" panose="020F0502020204030204" pitchFamily="34" charset="0"/>
                <a:sym typeface="Calibri"/>
              </a:rPr>
              <a:t> periode scheikunde ≠ </a:t>
            </a:r>
            <a:r>
              <a:rPr lang="nl-NL" dirty="0" err="1">
                <a:solidFill>
                  <a:schemeClr val="dk1"/>
                </a:solidFill>
                <a:latin typeface="Calibri" panose="020F0502020204030204" pitchFamily="34" charset="0"/>
                <a:ea typeface="Calibri"/>
                <a:cs typeface="Calibri" panose="020F0502020204030204" pitchFamily="34" charset="0"/>
                <a:sym typeface="Calibri"/>
              </a:rPr>
              <a:t>vakles</a:t>
            </a:r>
            <a:r>
              <a:rPr lang="nl-NL" dirty="0">
                <a:solidFill>
                  <a:schemeClr val="dk1"/>
                </a:solidFill>
                <a:latin typeface="Calibri" panose="020F0502020204030204" pitchFamily="34" charset="0"/>
                <a:ea typeface="Calibri"/>
                <a:cs typeface="Calibri" panose="020F0502020204030204" pitchFamily="34" charset="0"/>
                <a:sym typeface="Calibri"/>
              </a:rPr>
              <a:t> scheikunde</a:t>
            </a:r>
            <a:endParaRPr lang="nl-NL" dirty="0">
              <a:solidFill>
                <a:schemeClr val="dk1"/>
              </a:solidFill>
              <a:latin typeface="Calibri" panose="020F0502020204030204" pitchFamily="34" charset="0"/>
              <a:cs typeface="Calibri" panose="020F0502020204030204" pitchFamily="34" charset="0"/>
            </a:endParaRPr>
          </a:p>
          <a:p>
            <a:pPr marL="495300" marR="0" lvl="0" indent="-152400" algn="l" rtl="0">
              <a:lnSpc>
                <a:spcPct val="115000"/>
              </a:lnSpc>
              <a:spcBef>
                <a:spcPts val="0"/>
              </a:spcBef>
              <a:spcAft>
                <a:spcPts val="0"/>
              </a:spcAft>
              <a:buClr>
                <a:schemeClr val="dk1"/>
              </a:buClr>
              <a:buSzPts val="2400"/>
              <a:buFont typeface="Noto Sans Symbols"/>
              <a:buChar char="●"/>
            </a:pPr>
            <a:r>
              <a:rPr lang="nl-NL" dirty="0">
                <a:solidFill>
                  <a:schemeClr val="dk1"/>
                </a:solidFill>
                <a:latin typeface="Calibri" panose="020F0502020204030204" pitchFamily="34" charset="0"/>
                <a:ea typeface="Calibri"/>
                <a:cs typeface="Calibri" panose="020F0502020204030204" pitchFamily="34" charset="0"/>
                <a:sym typeface="Calibri"/>
              </a:rPr>
              <a:t> daarom: exact, </a:t>
            </a:r>
            <a:r>
              <a:rPr lang="nl-NL" dirty="0" err="1">
                <a:solidFill>
                  <a:schemeClr val="dk1"/>
                </a:solidFill>
                <a:latin typeface="Calibri" panose="020F0502020204030204" pitchFamily="34" charset="0"/>
                <a:ea typeface="Calibri"/>
                <a:cs typeface="Calibri" panose="020F0502020204030204" pitchFamily="34" charset="0"/>
                <a:sym typeface="Calibri"/>
              </a:rPr>
              <a:t>social</a:t>
            </a:r>
            <a:r>
              <a:rPr lang="nl-NL" dirty="0">
                <a:solidFill>
                  <a:schemeClr val="dk1"/>
                </a:solidFill>
                <a:latin typeface="Calibri" panose="020F0502020204030204" pitchFamily="34" charset="0"/>
                <a:ea typeface="Calibri"/>
                <a:cs typeface="Calibri" panose="020F0502020204030204" pitchFamily="34" charset="0"/>
                <a:sym typeface="Calibri"/>
              </a:rPr>
              <a:t> studies</a:t>
            </a:r>
            <a:endParaRPr lang="nl-NL" dirty="0">
              <a:solidFill>
                <a:schemeClr val="dk1"/>
              </a:solidFill>
              <a:latin typeface="Calibri" panose="020F0502020204030204" pitchFamily="34" charset="0"/>
              <a:cs typeface="Calibri" panose="020F0502020204030204" pitchFamily="34" charset="0"/>
            </a:endParaRPr>
          </a:p>
          <a:p>
            <a:pPr marL="0" marR="0" lvl="0" indent="0" algn="l" rtl="0">
              <a:spcBef>
                <a:spcPts val="1200"/>
              </a:spcBef>
              <a:spcAft>
                <a:spcPts val="0"/>
              </a:spcAft>
              <a:buNone/>
            </a:pPr>
            <a:r>
              <a:rPr lang="nl-NL" b="1" dirty="0">
                <a:solidFill>
                  <a:schemeClr val="dk1"/>
                </a:solidFill>
                <a:latin typeface="Calibri" panose="020F0502020204030204" pitchFamily="34" charset="0"/>
                <a:ea typeface="Calibri"/>
                <a:cs typeface="Calibri" panose="020F0502020204030204" pitchFamily="34" charset="0"/>
                <a:sym typeface="Calibri"/>
              </a:rPr>
              <a:t>nieuwe vakken</a:t>
            </a:r>
            <a:endParaRPr lang="nl-NL" dirty="0">
              <a:solidFill>
                <a:schemeClr val="dk1"/>
              </a:solidFill>
              <a:latin typeface="Calibri" panose="020F0502020204030204" pitchFamily="34" charset="0"/>
              <a:ea typeface="Calibri"/>
              <a:cs typeface="Calibri" panose="020F0502020204030204" pitchFamily="34" charset="0"/>
              <a:sym typeface="Calibri"/>
            </a:endParaRPr>
          </a:p>
          <a:p>
            <a:pPr marL="495300" marR="0" lvl="0" indent="-152400" algn="l" rtl="0">
              <a:lnSpc>
                <a:spcPct val="115000"/>
              </a:lnSpc>
              <a:spcBef>
                <a:spcPts val="0"/>
              </a:spcBef>
              <a:spcAft>
                <a:spcPts val="0"/>
              </a:spcAft>
              <a:buClr>
                <a:schemeClr val="dk1"/>
              </a:buClr>
              <a:buSzPts val="2400"/>
              <a:buFont typeface="Noto Sans Symbols"/>
              <a:buChar char="●"/>
            </a:pPr>
            <a:r>
              <a:rPr lang="nl-NL" dirty="0">
                <a:solidFill>
                  <a:schemeClr val="dk1"/>
                </a:solidFill>
                <a:latin typeface="Calibri" panose="020F0502020204030204" pitchFamily="34" charset="0"/>
                <a:ea typeface="Calibri"/>
                <a:cs typeface="Calibri" panose="020F0502020204030204" pitchFamily="34" charset="0"/>
                <a:sym typeface="Calibri"/>
              </a:rPr>
              <a:t> maatschappijwetenschappen</a:t>
            </a:r>
          </a:p>
          <a:p>
            <a:pPr marL="495300" marR="0" lvl="0" indent="-152400" algn="l" rtl="0">
              <a:lnSpc>
                <a:spcPct val="115000"/>
              </a:lnSpc>
              <a:spcBef>
                <a:spcPts val="0"/>
              </a:spcBef>
              <a:spcAft>
                <a:spcPts val="0"/>
              </a:spcAft>
              <a:buClr>
                <a:schemeClr val="dk1"/>
              </a:buClr>
              <a:buSzPts val="2400"/>
              <a:buFont typeface="Noto Sans Symbols"/>
              <a:buChar char="●"/>
            </a:pPr>
            <a:r>
              <a:rPr lang="nl-NL" dirty="0">
                <a:solidFill>
                  <a:schemeClr val="dk1"/>
                </a:solidFill>
                <a:latin typeface="Calibri" panose="020F0502020204030204" pitchFamily="34" charset="0"/>
                <a:ea typeface="Calibri"/>
                <a:cs typeface="Calibri" panose="020F0502020204030204" pitchFamily="34" charset="0"/>
                <a:sym typeface="Calibri"/>
              </a:rPr>
              <a:t> allerlei soorten wiskunde (ABCD)</a:t>
            </a:r>
          </a:p>
          <a:p>
            <a:pPr marL="495300" marR="0" lvl="0" indent="-152400" algn="l" rtl="0">
              <a:lnSpc>
                <a:spcPct val="115000"/>
              </a:lnSpc>
              <a:spcBef>
                <a:spcPts val="0"/>
              </a:spcBef>
              <a:spcAft>
                <a:spcPts val="0"/>
              </a:spcAft>
              <a:buClr>
                <a:schemeClr val="dk1"/>
              </a:buClr>
              <a:buSzPts val="2400"/>
              <a:buFont typeface="Noto Sans Symbols"/>
              <a:buChar char="●"/>
            </a:pPr>
            <a:r>
              <a:rPr lang="nl-NL" dirty="0">
                <a:solidFill>
                  <a:schemeClr val="dk1"/>
                </a:solidFill>
                <a:latin typeface="Calibri" panose="020F0502020204030204" pitchFamily="34" charset="0"/>
                <a:ea typeface="Calibri"/>
                <a:cs typeface="Calibri" panose="020F0502020204030204" pitchFamily="34" charset="0"/>
                <a:sym typeface="Calibri"/>
              </a:rPr>
              <a:t> eindwerkstuk (EWS), CKV</a:t>
            </a: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0" lvl="0" indent="-457200" algn="l" rtl="0">
              <a:lnSpc>
                <a:spcPct val="100000"/>
              </a:lnSpc>
              <a:spcBef>
                <a:spcPts val="0"/>
              </a:spcBef>
              <a:spcAft>
                <a:spcPts val="0"/>
              </a:spcAft>
              <a:buClr>
                <a:schemeClr val="dk1"/>
              </a:buClr>
              <a:buSzPts val="2800"/>
              <a:buChar char="▪"/>
            </a:pPr>
            <a:endParaRPr lang="nl-NL" dirty="0">
              <a:solidFill>
                <a:schemeClr val="dk1"/>
              </a:solidFill>
              <a:latin typeface="Calibri"/>
              <a:ea typeface="Calibri"/>
              <a:cs typeface="Calibri"/>
              <a:sym typeface="Calibri"/>
            </a:endParaRPr>
          </a:p>
        </p:txBody>
      </p:sp>
      <p:sp>
        <p:nvSpPr>
          <p:cNvPr id="253" name="Google Shape;253;g1867412832c_1_80"/>
          <p:cNvSpPr txBox="1">
            <a:spLocks noGrp="1"/>
          </p:cNvSpPr>
          <p:nvPr>
            <p:ph type="title"/>
          </p:nvPr>
        </p:nvSpPr>
        <p:spPr>
          <a:xfrm>
            <a:off x="252919" y="1123837"/>
            <a:ext cx="2947500" cy="4601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4800"/>
              <a:buFont typeface="Calibri"/>
              <a:buNone/>
            </a:pPr>
            <a:r>
              <a:rPr lang="nl-NL" sz="2800" b="1" dirty="0">
                <a:solidFill>
                  <a:schemeClr val="lt1"/>
                </a:solidFill>
                <a:latin typeface="Calibri"/>
                <a:ea typeface="Calibri"/>
                <a:cs typeface="Calibri"/>
                <a:sym typeface="Calibri"/>
              </a:rPr>
              <a:t>Aandachtspunten overstap klas 9 naar 4H/10</a:t>
            </a:r>
            <a:endParaRPr sz="2800" b="1" i="1" dirty="0">
              <a:solidFill>
                <a:schemeClr val="lt1"/>
              </a:solidFill>
            </a:endParaRPr>
          </a:p>
        </p:txBody>
      </p:sp>
    </p:spTree>
    <p:extLst>
      <p:ext uri="{BB962C8B-B14F-4D97-AF65-F5344CB8AC3E}">
        <p14:creationId xmlns:p14="http://schemas.microsoft.com/office/powerpoint/2010/main" val="15776219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7"/>
          <p:cNvSpPr txBox="1">
            <a:spLocks noGrp="1"/>
          </p:cNvSpPr>
          <p:nvPr>
            <p:ph type="title"/>
          </p:nvPr>
        </p:nvSpPr>
        <p:spPr>
          <a:xfrm>
            <a:off x="252919" y="1123837"/>
            <a:ext cx="2947500" cy="4601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200"/>
              <a:buFont typeface="Calibri"/>
              <a:buNone/>
            </a:pPr>
            <a:r>
              <a:rPr lang="nl-NL" sz="3200">
                <a:latin typeface="Calibri"/>
                <a:ea typeface="Calibri"/>
                <a:cs typeface="Calibri"/>
                <a:sym typeface="Calibri"/>
              </a:rPr>
              <a:t>profielkeuze</a:t>
            </a:r>
            <a:endParaRPr sz="3200">
              <a:latin typeface="Calibri"/>
              <a:ea typeface="Calibri"/>
              <a:cs typeface="Calibri"/>
              <a:sym typeface="Calibri"/>
            </a:endParaRPr>
          </a:p>
        </p:txBody>
      </p:sp>
      <p:grpSp>
        <p:nvGrpSpPr>
          <p:cNvPr id="132" name="Google Shape;132;p7"/>
          <p:cNvGrpSpPr/>
          <p:nvPr/>
        </p:nvGrpSpPr>
        <p:grpSpPr>
          <a:xfrm>
            <a:off x="3639300" y="798200"/>
            <a:ext cx="3930900" cy="5278276"/>
            <a:chOff x="0" y="0"/>
            <a:chExt cx="3930900" cy="5278276"/>
          </a:xfrm>
        </p:grpSpPr>
        <p:sp>
          <p:nvSpPr>
            <p:cNvPr id="133" name="Google Shape;133;p7"/>
            <p:cNvSpPr/>
            <p:nvPr/>
          </p:nvSpPr>
          <p:spPr>
            <a:xfrm>
              <a:off x="0" y="0"/>
              <a:ext cx="3930900" cy="1003628"/>
            </a:xfrm>
            <a:prstGeom prst="roundRect">
              <a:avLst>
                <a:gd name="adj" fmla="val 16667"/>
              </a:avLst>
            </a:prstGeom>
            <a:solidFill>
              <a:srgbClr val="8BD5E4"/>
            </a:solidFill>
            <a:ln w="107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7"/>
            <p:cNvSpPr txBox="1"/>
            <p:nvPr/>
          </p:nvSpPr>
          <p:spPr>
            <a:xfrm>
              <a:off x="48993" y="48993"/>
              <a:ext cx="3832914" cy="905642"/>
            </a:xfrm>
            <a:prstGeom prst="rect">
              <a:avLst/>
            </a:prstGeom>
            <a:noFill/>
            <a:ln>
              <a:noFill/>
            </a:ln>
          </p:spPr>
          <p:txBody>
            <a:bodyPr spcFirstLastPara="1" wrap="square" lIns="152400" tIns="152400" rIns="152400" bIns="152400" anchor="ctr" anchorCtr="0">
              <a:noAutofit/>
            </a:bodyPr>
            <a:lstStyle/>
            <a:p>
              <a:pPr marL="0" marR="0" lvl="0" indent="0" algn="l" rtl="0">
                <a:lnSpc>
                  <a:spcPct val="90000"/>
                </a:lnSpc>
                <a:spcBef>
                  <a:spcPts val="0"/>
                </a:spcBef>
                <a:spcAft>
                  <a:spcPts val="0"/>
                </a:spcAft>
                <a:buClr>
                  <a:schemeClr val="lt1"/>
                </a:buClr>
                <a:buSzPts val="4000"/>
                <a:buFont typeface="Corbel"/>
                <a:buNone/>
              </a:pPr>
              <a:r>
                <a:rPr lang="nl-NL" sz="4000">
                  <a:solidFill>
                    <a:schemeClr val="lt1"/>
                  </a:solidFill>
                  <a:latin typeface="Corbel"/>
                  <a:ea typeface="Corbel"/>
                  <a:cs typeface="Corbel"/>
                  <a:sym typeface="Corbel"/>
                </a:rPr>
                <a:t>wel</a:t>
              </a:r>
              <a:endParaRPr sz="4000">
                <a:solidFill>
                  <a:schemeClr val="lt1"/>
                </a:solidFill>
                <a:latin typeface="Corbel"/>
                <a:ea typeface="Corbel"/>
                <a:cs typeface="Corbel"/>
                <a:sym typeface="Corbel"/>
              </a:endParaRPr>
            </a:p>
          </p:txBody>
        </p:sp>
        <p:sp>
          <p:nvSpPr>
            <p:cNvPr id="135" name="Google Shape;135;p7"/>
            <p:cNvSpPr/>
            <p:nvPr/>
          </p:nvSpPr>
          <p:spPr>
            <a:xfrm>
              <a:off x="0" y="1415164"/>
              <a:ext cx="3930900" cy="3498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7"/>
            <p:cNvSpPr txBox="1"/>
            <p:nvPr/>
          </p:nvSpPr>
          <p:spPr>
            <a:xfrm>
              <a:off x="0" y="1415176"/>
              <a:ext cx="3930900" cy="3863100"/>
            </a:xfrm>
            <a:prstGeom prst="rect">
              <a:avLst/>
            </a:prstGeom>
            <a:noFill/>
            <a:ln>
              <a:noFill/>
            </a:ln>
          </p:spPr>
          <p:txBody>
            <a:bodyPr spcFirstLastPara="1" wrap="square" lIns="124800" tIns="38100" rIns="213350" bIns="38100" anchor="t" anchorCtr="0">
              <a:noAutofit/>
            </a:bodyPr>
            <a:lstStyle/>
            <a:p>
              <a:pPr marL="285750" marR="0" lvl="1" indent="-260350" algn="l" rtl="0">
                <a:lnSpc>
                  <a:spcPct val="115000"/>
                </a:lnSpc>
                <a:spcBef>
                  <a:spcPts val="0"/>
                </a:spcBef>
                <a:spcAft>
                  <a:spcPts val="0"/>
                </a:spcAft>
                <a:buClr>
                  <a:schemeClr val="dk1"/>
                </a:buClr>
                <a:buSzPts val="2600"/>
                <a:buFont typeface="Calibri"/>
                <a:buChar char="•"/>
              </a:pPr>
              <a:r>
                <a:rPr lang="nl-NL" sz="2600" i="0" u="none" strike="noStrike" cap="none">
                  <a:solidFill>
                    <a:schemeClr val="dk1"/>
                  </a:solidFill>
                  <a:latin typeface="Calibri"/>
                  <a:ea typeface="Calibri"/>
                  <a:cs typeface="Calibri"/>
                  <a:sym typeface="Calibri"/>
                </a:rPr>
                <a:t>goed afwegen</a:t>
              </a:r>
              <a:endParaRPr sz="2600" i="0" u="none" strike="noStrike" cap="none">
                <a:solidFill>
                  <a:schemeClr val="dk1"/>
                </a:solidFill>
                <a:latin typeface="Calibri"/>
                <a:ea typeface="Calibri"/>
                <a:cs typeface="Calibri"/>
                <a:sym typeface="Calibri"/>
              </a:endParaRPr>
            </a:p>
            <a:p>
              <a:pPr marL="285750" marR="0" lvl="1" indent="-260350" algn="l" rtl="0">
                <a:lnSpc>
                  <a:spcPct val="115000"/>
                </a:lnSpc>
                <a:spcBef>
                  <a:spcPts val="600"/>
                </a:spcBef>
                <a:spcAft>
                  <a:spcPts val="0"/>
                </a:spcAft>
                <a:buClr>
                  <a:schemeClr val="dk1"/>
                </a:buClr>
                <a:buSzPts val="2600"/>
                <a:buFont typeface="Calibri"/>
                <a:buChar char="•"/>
              </a:pPr>
              <a:r>
                <a:rPr lang="nl-NL" sz="2600" i="0" u="none" strike="noStrike" cap="none">
                  <a:solidFill>
                    <a:schemeClr val="dk1"/>
                  </a:solidFill>
                  <a:latin typeface="Calibri"/>
                  <a:ea typeface="Calibri"/>
                  <a:cs typeface="Calibri"/>
                  <a:sym typeface="Calibri"/>
                </a:rPr>
                <a:t>interessante vakken</a:t>
              </a:r>
              <a:endParaRPr sz="2600" i="0" u="none" strike="noStrike" cap="none">
                <a:solidFill>
                  <a:schemeClr val="dk1"/>
                </a:solidFill>
                <a:latin typeface="Calibri"/>
                <a:ea typeface="Calibri"/>
                <a:cs typeface="Calibri"/>
                <a:sym typeface="Calibri"/>
              </a:endParaRPr>
            </a:p>
            <a:p>
              <a:pPr marL="285750" marR="0" lvl="1" indent="-260350" algn="l" rtl="0">
                <a:lnSpc>
                  <a:spcPct val="115000"/>
                </a:lnSpc>
                <a:spcBef>
                  <a:spcPts val="600"/>
                </a:spcBef>
                <a:spcAft>
                  <a:spcPts val="0"/>
                </a:spcAft>
                <a:buClr>
                  <a:schemeClr val="dk1"/>
                </a:buClr>
                <a:buSzPts val="2600"/>
                <a:buFont typeface="Calibri"/>
                <a:buChar char="•"/>
              </a:pPr>
              <a:r>
                <a:rPr lang="nl-NL" sz="2600" i="0" u="none" strike="noStrike" cap="none">
                  <a:solidFill>
                    <a:schemeClr val="dk1"/>
                  </a:solidFill>
                  <a:latin typeface="Calibri"/>
                  <a:ea typeface="Calibri"/>
                  <a:cs typeface="Calibri"/>
                  <a:sym typeface="Calibri"/>
                </a:rPr>
                <a:t>voldoende uitdaging</a:t>
              </a:r>
              <a:endParaRPr sz="2600" i="0" u="none" strike="noStrike" cap="none">
                <a:solidFill>
                  <a:schemeClr val="dk1"/>
                </a:solidFill>
                <a:latin typeface="Calibri"/>
                <a:ea typeface="Calibri"/>
                <a:cs typeface="Calibri"/>
                <a:sym typeface="Calibri"/>
              </a:endParaRPr>
            </a:p>
            <a:p>
              <a:pPr marL="285750" marR="0" lvl="1" indent="-260350" algn="l" rtl="0">
                <a:lnSpc>
                  <a:spcPct val="115000"/>
                </a:lnSpc>
                <a:spcBef>
                  <a:spcPts val="600"/>
                </a:spcBef>
                <a:spcAft>
                  <a:spcPts val="0"/>
                </a:spcAft>
                <a:buClr>
                  <a:schemeClr val="dk1"/>
                </a:buClr>
                <a:buSzPts val="2600"/>
                <a:buFont typeface="Calibri"/>
                <a:buChar char="•"/>
              </a:pPr>
              <a:r>
                <a:rPr lang="nl-NL" sz="2600" i="0" u="none" strike="noStrike" cap="none">
                  <a:solidFill>
                    <a:schemeClr val="dk1"/>
                  </a:solidFill>
                  <a:latin typeface="Calibri"/>
                  <a:ea typeface="Calibri"/>
                  <a:cs typeface="Calibri"/>
                  <a:sym typeface="Calibri"/>
                </a:rPr>
                <a:t>past bij advies</a:t>
              </a:r>
              <a:endParaRPr sz="2600" i="0" u="none" strike="noStrike" cap="none">
                <a:solidFill>
                  <a:schemeClr val="dk1"/>
                </a:solidFill>
                <a:latin typeface="Calibri"/>
                <a:ea typeface="Calibri"/>
                <a:cs typeface="Calibri"/>
                <a:sym typeface="Calibri"/>
              </a:endParaRPr>
            </a:p>
            <a:p>
              <a:pPr marL="285750" marR="0" lvl="1" indent="-260350" algn="l" rtl="0">
                <a:lnSpc>
                  <a:spcPct val="115000"/>
                </a:lnSpc>
                <a:spcBef>
                  <a:spcPts val="600"/>
                </a:spcBef>
                <a:spcAft>
                  <a:spcPts val="0"/>
                </a:spcAft>
                <a:buClr>
                  <a:schemeClr val="dk1"/>
                </a:buClr>
                <a:buSzPts val="2600"/>
                <a:buFont typeface="Calibri"/>
                <a:buChar char="•"/>
              </a:pPr>
              <a:r>
                <a:rPr lang="nl-NL" sz="2600" i="0" u="none" strike="noStrike" cap="none">
                  <a:solidFill>
                    <a:schemeClr val="dk1"/>
                  </a:solidFill>
                  <a:latin typeface="Calibri"/>
                  <a:ea typeface="Calibri"/>
                  <a:cs typeface="Calibri"/>
                  <a:sym typeface="Calibri"/>
                </a:rPr>
                <a:t>past bij wens vervolgrichting</a:t>
              </a:r>
              <a:endParaRPr sz="2600" i="0" u="none" strike="noStrike" cap="none">
                <a:solidFill>
                  <a:schemeClr val="dk1"/>
                </a:solidFill>
                <a:latin typeface="Calibri"/>
                <a:ea typeface="Calibri"/>
                <a:cs typeface="Calibri"/>
                <a:sym typeface="Calibri"/>
              </a:endParaRPr>
            </a:p>
            <a:p>
              <a:pPr marL="285750" marR="0" lvl="1" indent="-260350" algn="l" rtl="0">
                <a:lnSpc>
                  <a:spcPct val="115000"/>
                </a:lnSpc>
                <a:spcBef>
                  <a:spcPts val="600"/>
                </a:spcBef>
                <a:spcAft>
                  <a:spcPts val="0"/>
                </a:spcAft>
                <a:buClr>
                  <a:schemeClr val="dk1"/>
                </a:buClr>
                <a:buSzPts val="2600"/>
                <a:buFont typeface="Calibri"/>
                <a:buChar char="•"/>
              </a:pPr>
              <a:r>
                <a:rPr lang="nl-NL" sz="2600" i="0" u="none" strike="noStrike" cap="none">
                  <a:solidFill>
                    <a:schemeClr val="dk1"/>
                  </a:solidFill>
                  <a:latin typeface="Calibri"/>
                  <a:ea typeface="Calibri"/>
                  <a:cs typeface="Calibri"/>
                  <a:sym typeface="Calibri"/>
                </a:rPr>
                <a:t>stel vragen!</a:t>
              </a:r>
              <a:endParaRPr sz="1000">
                <a:latin typeface="Calibri"/>
                <a:ea typeface="Calibri"/>
                <a:cs typeface="Calibri"/>
                <a:sym typeface="Calibri"/>
              </a:endParaRPr>
            </a:p>
          </p:txBody>
        </p:sp>
      </p:grpSp>
      <p:grpSp>
        <p:nvGrpSpPr>
          <p:cNvPr id="137" name="Google Shape;137;p7"/>
          <p:cNvGrpSpPr/>
          <p:nvPr/>
        </p:nvGrpSpPr>
        <p:grpSpPr>
          <a:xfrm>
            <a:off x="7775793" y="798200"/>
            <a:ext cx="3930900" cy="1007370"/>
            <a:chOff x="0" y="0"/>
            <a:chExt cx="3930900" cy="1007370"/>
          </a:xfrm>
        </p:grpSpPr>
        <p:sp>
          <p:nvSpPr>
            <p:cNvPr id="138" name="Google Shape;138;p7"/>
            <p:cNvSpPr/>
            <p:nvPr/>
          </p:nvSpPr>
          <p:spPr>
            <a:xfrm>
              <a:off x="0" y="0"/>
              <a:ext cx="3930900" cy="1007370"/>
            </a:xfrm>
            <a:prstGeom prst="roundRect">
              <a:avLst>
                <a:gd name="adj" fmla="val 16667"/>
              </a:avLst>
            </a:prstGeom>
            <a:solidFill>
              <a:srgbClr val="8BD5E4"/>
            </a:solidFill>
            <a:ln w="107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7"/>
            <p:cNvSpPr txBox="1"/>
            <p:nvPr/>
          </p:nvSpPr>
          <p:spPr>
            <a:xfrm>
              <a:off x="49176" y="49176"/>
              <a:ext cx="3832548" cy="909018"/>
            </a:xfrm>
            <a:prstGeom prst="rect">
              <a:avLst/>
            </a:prstGeom>
            <a:solidFill>
              <a:srgbClr val="8BD5E4"/>
            </a:solidFill>
            <a:ln>
              <a:noFill/>
            </a:ln>
          </p:spPr>
          <p:txBody>
            <a:bodyPr spcFirstLastPara="1" wrap="square" lIns="160000" tIns="160000" rIns="160000" bIns="160000" anchor="ctr" anchorCtr="0">
              <a:noAutofit/>
            </a:bodyPr>
            <a:lstStyle/>
            <a:p>
              <a:pPr marL="0" marR="0" lvl="0" indent="0" algn="l" rtl="0">
                <a:spcBef>
                  <a:spcPts val="0"/>
                </a:spcBef>
                <a:spcAft>
                  <a:spcPts val="0"/>
                </a:spcAft>
                <a:buNone/>
              </a:pPr>
              <a:r>
                <a:rPr lang="nl-NL" sz="4000">
                  <a:solidFill>
                    <a:schemeClr val="lt1"/>
                  </a:solidFill>
                  <a:latin typeface="Corbel"/>
                  <a:ea typeface="Corbel"/>
                  <a:cs typeface="Corbel"/>
                  <a:sym typeface="Corbel"/>
                </a:rPr>
                <a:t>niet</a:t>
              </a:r>
              <a:endParaRPr/>
            </a:p>
          </p:txBody>
        </p:sp>
      </p:grpSp>
      <p:grpSp>
        <p:nvGrpSpPr>
          <p:cNvPr id="140" name="Google Shape;140;p7"/>
          <p:cNvGrpSpPr/>
          <p:nvPr/>
        </p:nvGrpSpPr>
        <p:grpSpPr>
          <a:xfrm>
            <a:off x="7726625" y="2027997"/>
            <a:ext cx="3930908" cy="4048335"/>
            <a:chOff x="0" y="1036154"/>
            <a:chExt cx="3930908" cy="4260060"/>
          </a:xfrm>
        </p:grpSpPr>
        <p:sp>
          <p:nvSpPr>
            <p:cNvPr id="141" name="Google Shape;141;p7"/>
            <p:cNvSpPr/>
            <p:nvPr/>
          </p:nvSpPr>
          <p:spPr>
            <a:xfrm>
              <a:off x="0" y="1036154"/>
              <a:ext cx="3930900" cy="42600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7"/>
            <p:cNvSpPr txBox="1"/>
            <p:nvPr/>
          </p:nvSpPr>
          <p:spPr>
            <a:xfrm>
              <a:off x="8" y="1036161"/>
              <a:ext cx="3930900" cy="4048500"/>
            </a:xfrm>
            <a:prstGeom prst="rect">
              <a:avLst/>
            </a:prstGeom>
            <a:noFill/>
            <a:ln>
              <a:noFill/>
            </a:ln>
          </p:spPr>
          <p:txBody>
            <a:bodyPr spcFirstLastPara="1" wrap="square" lIns="124800" tIns="53325" rIns="298700" bIns="53325" anchor="t" anchorCtr="0">
              <a:noAutofit/>
            </a:bodyPr>
            <a:lstStyle/>
            <a:p>
              <a:pPr marL="495300" marR="0" lvl="0" indent="-431800" algn="l" rtl="0">
                <a:lnSpc>
                  <a:spcPct val="115000"/>
                </a:lnSpc>
                <a:spcBef>
                  <a:spcPts val="0"/>
                </a:spcBef>
                <a:spcAft>
                  <a:spcPts val="0"/>
                </a:spcAft>
                <a:buClr>
                  <a:schemeClr val="dk1"/>
                </a:buClr>
                <a:buSzPts val="2600"/>
                <a:buFont typeface="Calibri"/>
                <a:buChar char="•"/>
              </a:pPr>
              <a:r>
                <a:rPr lang="nl-NL" sz="2600">
                  <a:solidFill>
                    <a:schemeClr val="dk1"/>
                  </a:solidFill>
                  <a:latin typeface="Calibri"/>
                  <a:ea typeface="Calibri"/>
                  <a:cs typeface="Calibri"/>
                  <a:sym typeface="Calibri"/>
                </a:rPr>
                <a:t>te makkelijk</a:t>
              </a:r>
              <a:endParaRPr sz="2600">
                <a:latin typeface="Calibri"/>
                <a:ea typeface="Calibri"/>
                <a:cs typeface="Calibri"/>
                <a:sym typeface="Calibri"/>
              </a:endParaRPr>
            </a:p>
            <a:p>
              <a:pPr marL="495300" marR="0" lvl="0" indent="-431800" algn="l" rtl="0">
                <a:lnSpc>
                  <a:spcPct val="115000"/>
                </a:lnSpc>
                <a:spcBef>
                  <a:spcPts val="1200"/>
                </a:spcBef>
                <a:spcAft>
                  <a:spcPts val="0"/>
                </a:spcAft>
                <a:buClr>
                  <a:schemeClr val="dk1"/>
                </a:buClr>
                <a:buSzPts val="2600"/>
                <a:buFont typeface="Calibri"/>
                <a:buChar char="•"/>
              </a:pPr>
              <a:r>
                <a:rPr lang="nl-NL" sz="2600">
                  <a:solidFill>
                    <a:schemeClr val="dk1"/>
                  </a:solidFill>
                  <a:latin typeface="Calibri"/>
                  <a:ea typeface="Calibri"/>
                  <a:cs typeface="Calibri"/>
                  <a:sym typeface="Calibri"/>
                </a:rPr>
                <a:t>te moeilijk</a:t>
              </a:r>
              <a:endParaRPr sz="2600">
                <a:latin typeface="Calibri"/>
                <a:ea typeface="Calibri"/>
                <a:cs typeface="Calibri"/>
                <a:sym typeface="Calibri"/>
              </a:endParaRPr>
            </a:p>
            <a:p>
              <a:pPr marL="495300" marR="0" lvl="0" indent="-431800" algn="l" rtl="0">
                <a:lnSpc>
                  <a:spcPct val="115000"/>
                </a:lnSpc>
                <a:spcBef>
                  <a:spcPts val="1200"/>
                </a:spcBef>
                <a:spcAft>
                  <a:spcPts val="0"/>
                </a:spcAft>
                <a:buClr>
                  <a:schemeClr val="dk1"/>
                </a:buClr>
                <a:buSzPts val="2600"/>
                <a:buFont typeface="Calibri"/>
                <a:buChar char="•"/>
              </a:pPr>
              <a:r>
                <a:rPr lang="nl-NL" sz="2600">
                  <a:solidFill>
                    <a:schemeClr val="dk1"/>
                  </a:solidFill>
                  <a:latin typeface="Calibri"/>
                  <a:ea typeface="Calibri"/>
                  <a:cs typeface="Calibri"/>
                  <a:sym typeface="Calibri"/>
                </a:rPr>
                <a:t>“ach zo maar”</a:t>
              </a:r>
              <a:endParaRPr sz="2600">
                <a:latin typeface="Calibri"/>
                <a:ea typeface="Calibri"/>
                <a:cs typeface="Calibri"/>
                <a:sym typeface="Calibri"/>
              </a:endParaRPr>
            </a:p>
            <a:p>
              <a:pPr marL="495300" marR="0" lvl="0" indent="-431800" algn="l" rtl="0">
                <a:lnSpc>
                  <a:spcPct val="115000"/>
                </a:lnSpc>
                <a:spcBef>
                  <a:spcPts val="1200"/>
                </a:spcBef>
                <a:spcAft>
                  <a:spcPts val="0"/>
                </a:spcAft>
                <a:buClr>
                  <a:schemeClr val="dk1"/>
                </a:buClr>
                <a:buSzPts val="2600"/>
                <a:buFont typeface="Calibri"/>
                <a:buChar char="•"/>
              </a:pPr>
              <a:r>
                <a:rPr lang="nl-NL" sz="2600">
                  <a:solidFill>
                    <a:schemeClr val="dk1"/>
                  </a:solidFill>
                  <a:latin typeface="Calibri"/>
                  <a:ea typeface="Calibri"/>
                  <a:cs typeface="Calibri"/>
                  <a:sym typeface="Calibri"/>
                </a:rPr>
                <a:t>om de docenten </a:t>
              </a:r>
              <a:endParaRPr sz="2600">
                <a:latin typeface="Calibri"/>
                <a:ea typeface="Calibri"/>
                <a:cs typeface="Calibri"/>
                <a:sym typeface="Calibri"/>
              </a:endParaRPr>
            </a:p>
            <a:p>
              <a:pPr marL="495300" marR="0" lvl="0" indent="-431800" algn="l" rtl="0">
                <a:lnSpc>
                  <a:spcPct val="115000"/>
                </a:lnSpc>
                <a:spcBef>
                  <a:spcPts val="1000"/>
                </a:spcBef>
                <a:spcAft>
                  <a:spcPts val="0"/>
                </a:spcAft>
                <a:buClr>
                  <a:schemeClr val="dk1"/>
                </a:buClr>
                <a:buSzPts val="2600"/>
                <a:buFont typeface="Calibri"/>
                <a:buChar char="•"/>
              </a:pPr>
              <a:r>
                <a:rPr lang="nl-NL" sz="2600">
                  <a:solidFill>
                    <a:schemeClr val="dk1"/>
                  </a:solidFill>
                  <a:latin typeface="Calibri"/>
                  <a:ea typeface="Calibri"/>
                  <a:cs typeface="Calibri"/>
                  <a:sym typeface="Calibri"/>
                </a:rPr>
                <a:t>om de vrienden</a:t>
              </a:r>
              <a:endParaRPr sz="2600">
                <a:latin typeface="Calibri"/>
                <a:ea typeface="Calibri"/>
                <a:cs typeface="Calibri"/>
                <a:sym typeface="Calibri"/>
              </a:endParaRPr>
            </a:p>
            <a:p>
              <a:pPr marL="495300" marR="0" lvl="0" indent="-431800" algn="l" rtl="0">
                <a:lnSpc>
                  <a:spcPct val="115000"/>
                </a:lnSpc>
                <a:spcBef>
                  <a:spcPts val="1000"/>
                </a:spcBef>
                <a:spcAft>
                  <a:spcPts val="0"/>
                </a:spcAft>
                <a:buClr>
                  <a:schemeClr val="dk1"/>
                </a:buClr>
                <a:buSzPts val="2600"/>
                <a:buFont typeface="Calibri"/>
                <a:buChar char="•"/>
              </a:pPr>
              <a:r>
                <a:rPr lang="nl-NL" sz="2600">
                  <a:solidFill>
                    <a:schemeClr val="dk1"/>
                  </a:solidFill>
                  <a:latin typeface="Calibri"/>
                  <a:ea typeface="Calibri"/>
                  <a:cs typeface="Calibri"/>
                  <a:sym typeface="Calibri"/>
                </a:rPr>
                <a:t>om de ouders</a:t>
              </a:r>
              <a:endParaRPr sz="2600">
                <a:latin typeface="Calibri"/>
                <a:ea typeface="Calibri"/>
                <a:cs typeface="Calibri"/>
                <a:sym typeface="Calibri"/>
              </a:endParaRPr>
            </a:p>
          </p:txBody>
        </p:sp>
      </p:grpSp>
    </p:spTree>
    <p:extLst>
      <p:ext uri="{BB962C8B-B14F-4D97-AF65-F5344CB8AC3E}">
        <p14:creationId xmlns:p14="http://schemas.microsoft.com/office/powerpoint/2010/main" val="16245516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1867412832c_1_80"/>
          <p:cNvSpPr txBox="1">
            <a:spLocks noGrp="1"/>
          </p:cNvSpPr>
          <p:nvPr>
            <p:ph type="body" idx="4"/>
          </p:nvPr>
        </p:nvSpPr>
        <p:spPr>
          <a:xfrm>
            <a:off x="3673476" y="792467"/>
            <a:ext cx="7938300" cy="3170058"/>
          </a:xfrm>
          <a:prstGeom prst="rect">
            <a:avLst/>
          </a:prstGeom>
          <a:solidFill>
            <a:srgbClr val="B0E3ED">
              <a:alpha val="51370"/>
            </a:srgbClr>
          </a:solidFill>
          <a:ln>
            <a:noFill/>
          </a:ln>
        </p:spPr>
        <p:txBody>
          <a:bodyPr spcFirstLastPara="1" wrap="square" lIns="91425" tIns="45700" rIns="91425" bIns="45700" anchor="t" anchorCtr="0">
            <a:spAutoFit/>
          </a:bodyPr>
          <a:lstStyle/>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0" lvl="0" indent="-457200" algn="l" rtl="0">
              <a:lnSpc>
                <a:spcPct val="100000"/>
              </a:lnSpc>
              <a:spcBef>
                <a:spcPts val="0"/>
              </a:spcBef>
              <a:spcAft>
                <a:spcPts val="0"/>
              </a:spcAft>
              <a:buClr>
                <a:schemeClr val="dk1"/>
              </a:buClr>
              <a:buSzPts val="2800"/>
              <a:buChar char="▪"/>
            </a:pPr>
            <a:endParaRPr lang="nl-NL" dirty="0">
              <a:solidFill>
                <a:schemeClr val="dk1"/>
              </a:solidFill>
              <a:latin typeface="Calibri"/>
              <a:ea typeface="Calibri"/>
              <a:cs typeface="Calibri"/>
              <a:sym typeface="Calibri"/>
            </a:endParaRPr>
          </a:p>
        </p:txBody>
      </p:sp>
      <p:sp>
        <p:nvSpPr>
          <p:cNvPr id="253" name="Google Shape;253;g1867412832c_1_80"/>
          <p:cNvSpPr txBox="1">
            <a:spLocks noGrp="1"/>
          </p:cNvSpPr>
          <p:nvPr>
            <p:ph type="title"/>
          </p:nvPr>
        </p:nvSpPr>
        <p:spPr>
          <a:xfrm>
            <a:off x="252919" y="1123837"/>
            <a:ext cx="2947500" cy="4601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4800"/>
              <a:buFont typeface="Calibri"/>
              <a:buNone/>
            </a:pPr>
            <a:r>
              <a:rPr lang="nl-NL" sz="3200" b="1" dirty="0">
                <a:solidFill>
                  <a:schemeClr val="lt1"/>
                </a:solidFill>
                <a:latin typeface="Calibri"/>
                <a:ea typeface="Calibri"/>
                <a:cs typeface="Calibri"/>
                <a:sym typeface="Calibri"/>
              </a:rPr>
              <a:t>Keuze maken</a:t>
            </a:r>
            <a:endParaRPr sz="3200" b="1" i="1" dirty="0">
              <a:solidFill>
                <a:schemeClr val="lt1"/>
              </a:solidFill>
            </a:endParaRPr>
          </a:p>
        </p:txBody>
      </p:sp>
      <p:pic>
        <p:nvPicPr>
          <p:cNvPr id="2" name="Picture 1">
            <a:extLst>
              <a:ext uri="{FF2B5EF4-FFF2-40B4-BE49-F238E27FC236}">
                <a16:creationId xmlns:a16="http://schemas.microsoft.com/office/drawing/2014/main" id="{FBB33896-F947-CEE8-8CCE-373CE2801D26}"/>
              </a:ext>
            </a:extLst>
          </p:cNvPr>
          <p:cNvPicPr>
            <a:picLocks noChangeAspect="1"/>
          </p:cNvPicPr>
          <p:nvPr/>
        </p:nvPicPr>
        <p:blipFill>
          <a:blip r:embed="rId3"/>
          <a:stretch>
            <a:fillRect/>
          </a:stretch>
        </p:blipFill>
        <p:spPr>
          <a:xfrm>
            <a:off x="3671431" y="1983027"/>
            <a:ext cx="8032836" cy="3330357"/>
          </a:xfrm>
          <a:prstGeom prst="rect">
            <a:avLst/>
          </a:prstGeom>
        </p:spPr>
      </p:pic>
    </p:spTree>
    <p:extLst>
      <p:ext uri="{BB962C8B-B14F-4D97-AF65-F5344CB8AC3E}">
        <p14:creationId xmlns:p14="http://schemas.microsoft.com/office/powerpoint/2010/main" val="10386114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1867412832c_1_80"/>
          <p:cNvSpPr txBox="1">
            <a:spLocks noGrp="1"/>
          </p:cNvSpPr>
          <p:nvPr>
            <p:ph type="body" idx="4"/>
          </p:nvPr>
        </p:nvSpPr>
        <p:spPr>
          <a:xfrm>
            <a:off x="3673476" y="792467"/>
            <a:ext cx="7938300" cy="3170058"/>
          </a:xfrm>
          <a:prstGeom prst="rect">
            <a:avLst/>
          </a:prstGeom>
          <a:solidFill>
            <a:srgbClr val="B0E3ED">
              <a:alpha val="51370"/>
            </a:srgbClr>
          </a:solidFill>
          <a:ln>
            <a:noFill/>
          </a:ln>
        </p:spPr>
        <p:txBody>
          <a:bodyPr spcFirstLastPara="1" wrap="square" lIns="91425" tIns="45700" rIns="91425" bIns="45700" anchor="t" anchorCtr="0">
            <a:spAutoFit/>
          </a:bodyPr>
          <a:lstStyle/>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0" lvl="0" indent="-457200" algn="l" rtl="0">
              <a:lnSpc>
                <a:spcPct val="100000"/>
              </a:lnSpc>
              <a:spcBef>
                <a:spcPts val="0"/>
              </a:spcBef>
              <a:spcAft>
                <a:spcPts val="0"/>
              </a:spcAft>
              <a:buClr>
                <a:schemeClr val="dk1"/>
              </a:buClr>
              <a:buSzPts val="2800"/>
              <a:buChar char="▪"/>
            </a:pPr>
            <a:endParaRPr lang="nl-NL" dirty="0">
              <a:solidFill>
                <a:schemeClr val="dk1"/>
              </a:solidFill>
              <a:latin typeface="Calibri"/>
              <a:ea typeface="Calibri"/>
              <a:cs typeface="Calibri"/>
              <a:sym typeface="Calibri"/>
            </a:endParaRPr>
          </a:p>
        </p:txBody>
      </p:sp>
      <p:sp>
        <p:nvSpPr>
          <p:cNvPr id="253" name="Google Shape;253;g1867412832c_1_80"/>
          <p:cNvSpPr txBox="1">
            <a:spLocks noGrp="1"/>
          </p:cNvSpPr>
          <p:nvPr>
            <p:ph type="title"/>
          </p:nvPr>
        </p:nvSpPr>
        <p:spPr>
          <a:xfrm>
            <a:off x="252919" y="1123837"/>
            <a:ext cx="2947500" cy="4601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4800"/>
              <a:buFont typeface="Calibri"/>
              <a:buNone/>
            </a:pPr>
            <a:r>
              <a:rPr lang="nl-NL" sz="3200" b="1" dirty="0">
                <a:solidFill>
                  <a:schemeClr val="lt1"/>
                </a:solidFill>
                <a:latin typeface="Calibri"/>
                <a:ea typeface="Calibri"/>
                <a:cs typeface="Calibri"/>
                <a:sym typeface="Calibri"/>
              </a:rPr>
              <a:t>Keuze maken</a:t>
            </a:r>
            <a:endParaRPr sz="3200" b="1" i="1" dirty="0">
              <a:solidFill>
                <a:schemeClr val="lt1"/>
              </a:solidFill>
            </a:endParaRPr>
          </a:p>
        </p:txBody>
      </p:sp>
      <p:pic>
        <p:nvPicPr>
          <p:cNvPr id="2" name="Picture 1">
            <a:extLst>
              <a:ext uri="{FF2B5EF4-FFF2-40B4-BE49-F238E27FC236}">
                <a16:creationId xmlns:a16="http://schemas.microsoft.com/office/drawing/2014/main" id="{76754238-88B8-3105-FBD9-D62E02FA54E5}"/>
              </a:ext>
            </a:extLst>
          </p:cNvPr>
          <p:cNvPicPr>
            <a:picLocks noChangeAspect="1"/>
          </p:cNvPicPr>
          <p:nvPr/>
        </p:nvPicPr>
        <p:blipFill>
          <a:blip r:embed="rId3"/>
          <a:stretch>
            <a:fillRect/>
          </a:stretch>
        </p:blipFill>
        <p:spPr>
          <a:xfrm>
            <a:off x="3673453" y="1714892"/>
            <a:ext cx="7934848" cy="3668299"/>
          </a:xfrm>
          <a:prstGeom prst="rect">
            <a:avLst/>
          </a:prstGeom>
        </p:spPr>
      </p:pic>
    </p:spTree>
    <p:extLst>
      <p:ext uri="{BB962C8B-B14F-4D97-AF65-F5344CB8AC3E}">
        <p14:creationId xmlns:p14="http://schemas.microsoft.com/office/powerpoint/2010/main" val="38852978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1867412832c_1_80"/>
          <p:cNvSpPr txBox="1">
            <a:spLocks noGrp="1"/>
          </p:cNvSpPr>
          <p:nvPr>
            <p:ph type="body" idx="4"/>
          </p:nvPr>
        </p:nvSpPr>
        <p:spPr>
          <a:xfrm>
            <a:off x="3673476" y="792467"/>
            <a:ext cx="7938300" cy="3170058"/>
          </a:xfrm>
          <a:prstGeom prst="rect">
            <a:avLst/>
          </a:prstGeom>
          <a:solidFill>
            <a:srgbClr val="B0E3ED">
              <a:alpha val="51370"/>
            </a:srgbClr>
          </a:solidFill>
          <a:ln>
            <a:noFill/>
          </a:ln>
        </p:spPr>
        <p:txBody>
          <a:bodyPr spcFirstLastPara="1" wrap="square" lIns="91425" tIns="45700" rIns="91425" bIns="45700" anchor="t" anchorCtr="0">
            <a:spAutoFit/>
          </a:bodyPr>
          <a:lstStyle/>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0" lvl="0" indent="-457200" algn="l" rtl="0">
              <a:lnSpc>
                <a:spcPct val="100000"/>
              </a:lnSpc>
              <a:spcBef>
                <a:spcPts val="0"/>
              </a:spcBef>
              <a:spcAft>
                <a:spcPts val="0"/>
              </a:spcAft>
              <a:buClr>
                <a:schemeClr val="dk1"/>
              </a:buClr>
              <a:buSzPts val="2800"/>
              <a:buChar char="▪"/>
            </a:pPr>
            <a:endParaRPr lang="nl-NL" dirty="0">
              <a:solidFill>
                <a:schemeClr val="dk1"/>
              </a:solidFill>
              <a:latin typeface="Calibri"/>
              <a:ea typeface="Calibri"/>
              <a:cs typeface="Calibri"/>
              <a:sym typeface="Calibri"/>
            </a:endParaRPr>
          </a:p>
        </p:txBody>
      </p:sp>
      <p:sp>
        <p:nvSpPr>
          <p:cNvPr id="253" name="Google Shape;253;g1867412832c_1_80"/>
          <p:cNvSpPr txBox="1">
            <a:spLocks noGrp="1"/>
          </p:cNvSpPr>
          <p:nvPr>
            <p:ph type="title"/>
          </p:nvPr>
        </p:nvSpPr>
        <p:spPr>
          <a:xfrm>
            <a:off x="252919" y="1123837"/>
            <a:ext cx="2947500" cy="4601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4800"/>
              <a:buFont typeface="Calibri"/>
              <a:buNone/>
            </a:pPr>
            <a:r>
              <a:rPr lang="nl-NL" sz="3200" b="1" dirty="0">
                <a:solidFill>
                  <a:schemeClr val="lt1"/>
                </a:solidFill>
                <a:latin typeface="Calibri"/>
                <a:ea typeface="Calibri"/>
                <a:cs typeface="Calibri"/>
                <a:sym typeface="Calibri"/>
              </a:rPr>
              <a:t>Keuze maken</a:t>
            </a:r>
            <a:endParaRPr sz="3200" b="1" i="1" dirty="0">
              <a:solidFill>
                <a:schemeClr val="lt1"/>
              </a:solidFill>
            </a:endParaRPr>
          </a:p>
        </p:txBody>
      </p:sp>
      <p:pic>
        <p:nvPicPr>
          <p:cNvPr id="2" name="Picture 1">
            <a:extLst>
              <a:ext uri="{FF2B5EF4-FFF2-40B4-BE49-F238E27FC236}">
                <a16:creationId xmlns:a16="http://schemas.microsoft.com/office/drawing/2014/main" id="{47C890A1-25E7-C846-F6A6-9F4F67980D48}"/>
              </a:ext>
            </a:extLst>
          </p:cNvPr>
          <p:cNvPicPr>
            <a:picLocks noChangeAspect="1"/>
          </p:cNvPicPr>
          <p:nvPr/>
        </p:nvPicPr>
        <p:blipFill>
          <a:blip r:embed="rId3"/>
          <a:stretch>
            <a:fillRect/>
          </a:stretch>
        </p:blipFill>
        <p:spPr>
          <a:xfrm>
            <a:off x="3676586" y="2252795"/>
            <a:ext cx="7928583" cy="3250111"/>
          </a:xfrm>
          <a:prstGeom prst="rect">
            <a:avLst/>
          </a:prstGeom>
        </p:spPr>
      </p:pic>
    </p:spTree>
    <p:extLst>
      <p:ext uri="{BB962C8B-B14F-4D97-AF65-F5344CB8AC3E}">
        <p14:creationId xmlns:p14="http://schemas.microsoft.com/office/powerpoint/2010/main" val="30344920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1867412832c_1_80"/>
          <p:cNvSpPr txBox="1">
            <a:spLocks noGrp="1"/>
          </p:cNvSpPr>
          <p:nvPr>
            <p:ph type="body" idx="4"/>
          </p:nvPr>
        </p:nvSpPr>
        <p:spPr>
          <a:xfrm>
            <a:off x="3755670" y="771919"/>
            <a:ext cx="7938300" cy="6217046"/>
          </a:xfrm>
          <a:prstGeom prst="rect">
            <a:avLst/>
          </a:prstGeom>
          <a:solidFill>
            <a:srgbClr val="B0E3ED">
              <a:alpha val="51370"/>
            </a:srgbClr>
          </a:solidFill>
          <a:ln>
            <a:noFill/>
          </a:ln>
        </p:spPr>
        <p:txBody>
          <a:bodyPr spcFirstLastPara="1" wrap="square" lIns="91425" tIns="45700" rIns="91425" bIns="45700" anchor="t" anchorCtr="0">
            <a:spAutoFit/>
          </a:bodyPr>
          <a:lstStyle/>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 lvl="0" indent="0" algn="l" rtl="0">
              <a:lnSpc>
                <a:spcPct val="100000"/>
              </a:lnSpc>
              <a:spcBef>
                <a:spcPts val="0"/>
              </a:spcBef>
              <a:spcAft>
                <a:spcPts val="0"/>
              </a:spcAft>
              <a:buClr>
                <a:schemeClr val="dk1"/>
              </a:buClr>
              <a:buSzPts val="2800"/>
              <a:buNone/>
            </a:pPr>
            <a:r>
              <a:rPr lang="nl-NL" dirty="0">
                <a:solidFill>
                  <a:schemeClr val="dk1"/>
                </a:solidFill>
                <a:latin typeface="Calibri"/>
                <a:ea typeface="Calibri"/>
                <a:cs typeface="Calibri"/>
                <a:sym typeface="Calibri"/>
              </a:rPr>
              <a:t>School geeft informatie:</a:t>
            </a: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393700" indent="-342900">
              <a:lnSpc>
                <a:spcPct val="100000"/>
              </a:lnSpc>
              <a:spcBef>
                <a:spcPts val="0"/>
              </a:spcBef>
              <a:buClr>
                <a:schemeClr val="dk1"/>
              </a:buClr>
              <a:buSzPts val="2800"/>
              <a:buFont typeface="Arial" panose="020B0604020202020204" pitchFamily="34" charset="0"/>
              <a:buChar char="•"/>
            </a:pPr>
            <a:r>
              <a:rPr lang="nl-NL" dirty="0">
                <a:solidFill>
                  <a:schemeClr val="dk1"/>
                </a:solidFill>
                <a:latin typeface="Calibri"/>
                <a:ea typeface="Calibri"/>
                <a:cs typeface="Calibri"/>
                <a:sym typeface="Calibri"/>
              </a:rPr>
              <a:t>Profielkeuzeboekje (op website bij examentrajecten)</a:t>
            </a:r>
            <a:endParaRPr lang="nl-NL" dirty="0">
              <a:solidFill>
                <a:schemeClr val="dk1"/>
              </a:solidFill>
              <a:latin typeface="Calibri"/>
              <a:ea typeface="Calibri"/>
              <a:cs typeface="Calibri"/>
            </a:endParaRPr>
          </a:p>
          <a:p>
            <a:pPr marL="393700" lvl="0" indent="-342900" algn="l" rtl="0">
              <a:lnSpc>
                <a:spcPct val="100000"/>
              </a:lnSpc>
              <a:spcBef>
                <a:spcPts val="0"/>
              </a:spcBef>
              <a:spcAft>
                <a:spcPts val="0"/>
              </a:spcAft>
              <a:buClr>
                <a:schemeClr val="dk1"/>
              </a:buClr>
              <a:buSzPts val="2800"/>
              <a:buFont typeface="Arial" panose="020B0604020202020204" pitchFamily="34" charset="0"/>
              <a:buChar char="•"/>
            </a:pPr>
            <a:r>
              <a:rPr lang="nl-NL" dirty="0">
                <a:solidFill>
                  <a:schemeClr val="dk1"/>
                </a:solidFill>
                <a:latin typeface="Calibri"/>
                <a:ea typeface="Calibri"/>
                <a:cs typeface="Calibri"/>
                <a:sym typeface="Calibri"/>
              </a:rPr>
              <a:t>Voorlichtingsavond</a:t>
            </a:r>
          </a:p>
          <a:p>
            <a:pPr marL="393700" indent="-342900">
              <a:lnSpc>
                <a:spcPct val="100000"/>
              </a:lnSpc>
              <a:spcBef>
                <a:spcPts val="0"/>
              </a:spcBef>
              <a:buClr>
                <a:schemeClr val="dk1"/>
              </a:buClr>
              <a:buSzPts val="2800"/>
              <a:buFont typeface="Arial" panose="020B0604020202020204" pitchFamily="34" charset="0"/>
              <a:buChar char="•"/>
            </a:pPr>
            <a:r>
              <a:rPr lang="nl-NL" dirty="0">
                <a:solidFill>
                  <a:schemeClr val="dk1"/>
                </a:solidFill>
                <a:latin typeface="Calibri"/>
                <a:ea typeface="Calibri"/>
                <a:cs typeface="Calibri"/>
              </a:rPr>
              <a:t>Leerlingen komen hun ervaringen vertellen (26 januari)</a:t>
            </a:r>
            <a:endParaRPr lang="nl-NL" dirty="0">
              <a:solidFill>
                <a:schemeClr val="dk1"/>
              </a:solidFill>
              <a:latin typeface="Calibri"/>
              <a:ea typeface="Calibri"/>
              <a:cs typeface="Calibri"/>
              <a:sym typeface="Calibri"/>
            </a:endParaRPr>
          </a:p>
          <a:p>
            <a:pPr marL="393700" lvl="0" indent="-342900" algn="l" rtl="0">
              <a:lnSpc>
                <a:spcPct val="100000"/>
              </a:lnSpc>
              <a:spcBef>
                <a:spcPts val="0"/>
              </a:spcBef>
              <a:spcAft>
                <a:spcPts val="0"/>
              </a:spcAft>
              <a:buClr>
                <a:schemeClr val="dk1"/>
              </a:buClr>
              <a:buSzPts val="2800"/>
              <a:buFont typeface="Arial" panose="020B0604020202020204" pitchFamily="34" charset="0"/>
              <a:buChar char="•"/>
            </a:pPr>
            <a:r>
              <a:rPr lang="nl-NL" dirty="0">
                <a:solidFill>
                  <a:schemeClr val="dk1"/>
                </a:solidFill>
                <a:latin typeface="Calibri"/>
                <a:ea typeface="Calibri"/>
                <a:cs typeface="Calibri"/>
                <a:sym typeface="Calibri"/>
              </a:rPr>
              <a:t>Rapporten</a:t>
            </a:r>
          </a:p>
          <a:p>
            <a:pPr marL="393700" lvl="0" indent="-342900" algn="l" rtl="0">
              <a:lnSpc>
                <a:spcPct val="100000"/>
              </a:lnSpc>
              <a:spcBef>
                <a:spcPts val="0"/>
              </a:spcBef>
              <a:spcAft>
                <a:spcPts val="0"/>
              </a:spcAft>
              <a:buClr>
                <a:schemeClr val="dk1"/>
              </a:buClr>
              <a:buSzPts val="2800"/>
              <a:buFont typeface="Arial" panose="020B0604020202020204" pitchFamily="34" charset="0"/>
              <a:buChar char="•"/>
            </a:pPr>
            <a:r>
              <a:rPr lang="nl-NL" dirty="0">
                <a:solidFill>
                  <a:schemeClr val="dk1"/>
                </a:solidFill>
                <a:latin typeface="Calibri"/>
                <a:ea typeface="Calibri"/>
                <a:cs typeface="Calibri"/>
                <a:sym typeface="Calibri"/>
              </a:rPr>
              <a:t>Mentoruren</a:t>
            </a:r>
          </a:p>
          <a:p>
            <a:pPr marL="850900" lvl="1">
              <a:lnSpc>
                <a:spcPct val="100000"/>
              </a:lnSpc>
              <a:spcBef>
                <a:spcPts val="0"/>
              </a:spcBef>
              <a:buClr>
                <a:schemeClr val="dk1"/>
              </a:buClr>
              <a:buSzPts val="2800"/>
              <a:buFont typeface="Arial" panose="020B0604020202020204" pitchFamily="34" charset="0"/>
              <a:buChar char="•"/>
            </a:pPr>
            <a:r>
              <a:rPr lang="nl-NL" sz="2000" dirty="0">
                <a:solidFill>
                  <a:schemeClr val="dk1"/>
                </a:solidFill>
                <a:latin typeface="Calibri"/>
                <a:ea typeface="Calibri"/>
                <a:cs typeface="Calibri"/>
                <a:sym typeface="Calibri"/>
              </a:rPr>
              <a:t>Keuzetests</a:t>
            </a:r>
          </a:p>
          <a:p>
            <a:pPr marL="850900" lvl="1">
              <a:lnSpc>
                <a:spcPct val="100000"/>
              </a:lnSpc>
              <a:spcBef>
                <a:spcPts val="0"/>
              </a:spcBef>
              <a:buClr>
                <a:schemeClr val="dk1"/>
              </a:buClr>
              <a:buSzPts val="2800"/>
              <a:buFont typeface="Arial" panose="020B0604020202020204" pitchFamily="34" charset="0"/>
              <a:buChar char="•"/>
            </a:pPr>
            <a:r>
              <a:rPr lang="nl-NL" sz="2000" dirty="0" err="1">
                <a:solidFill>
                  <a:schemeClr val="dk1"/>
                </a:solidFill>
                <a:latin typeface="Calibri"/>
                <a:ea typeface="Calibri"/>
                <a:cs typeface="Calibri"/>
              </a:rPr>
              <a:t>ProfiLeren</a:t>
            </a:r>
            <a:r>
              <a:rPr lang="nl-NL" sz="2000" dirty="0">
                <a:solidFill>
                  <a:schemeClr val="dk1"/>
                </a:solidFill>
                <a:latin typeface="Calibri"/>
                <a:ea typeface="Calibri"/>
                <a:cs typeface="Calibri"/>
              </a:rPr>
              <a:t> (bordspel)</a:t>
            </a:r>
          </a:p>
          <a:p>
            <a:pPr marL="850900" lvl="1" algn="l" rtl="0">
              <a:lnSpc>
                <a:spcPct val="100000"/>
              </a:lnSpc>
              <a:spcBef>
                <a:spcPts val="0"/>
              </a:spcBef>
              <a:spcAft>
                <a:spcPts val="0"/>
              </a:spcAft>
              <a:buClr>
                <a:schemeClr val="dk1"/>
              </a:buClr>
              <a:buSzPts val="2800"/>
              <a:buFont typeface="Arial" panose="020B0604020202020204" pitchFamily="34" charset="0"/>
              <a:buChar char="•"/>
            </a:pPr>
            <a:endParaRPr lang="nl-NL">
              <a:solidFill>
                <a:schemeClr val="dk1"/>
              </a:solidFill>
              <a:latin typeface="Calibri"/>
              <a:ea typeface="Calibri"/>
              <a:cs typeface="Calibri"/>
            </a:endParaRP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endParaRPr>
          </a:p>
          <a:p>
            <a:pPr marL="508000" indent="-457200">
              <a:lnSpc>
                <a:spcPct val="100000"/>
              </a:lnSpc>
              <a:spcBef>
                <a:spcPts val="0"/>
              </a:spcBef>
              <a:buClr>
                <a:schemeClr val="dk1"/>
              </a:buClr>
              <a:buSzPts val="2800"/>
              <a:buChar char="▪"/>
            </a:pPr>
            <a:endParaRPr lang="nl-NL" dirty="0">
              <a:solidFill>
                <a:schemeClr val="dk1"/>
              </a:solidFill>
              <a:latin typeface="Calibri"/>
              <a:ea typeface="Calibri"/>
              <a:cs typeface="Calibri"/>
            </a:endParaRPr>
          </a:p>
        </p:txBody>
      </p:sp>
      <p:sp>
        <p:nvSpPr>
          <p:cNvPr id="253" name="Google Shape;253;g1867412832c_1_80"/>
          <p:cNvSpPr txBox="1">
            <a:spLocks noGrp="1"/>
          </p:cNvSpPr>
          <p:nvPr>
            <p:ph type="title"/>
          </p:nvPr>
        </p:nvSpPr>
        <p:spPr>
          <a:xfrm>
            <a:off x="252919" y="1123837"/>
            <a:ext cx="3199198" cy="4601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4800"/>
              <a:buFont typeface="Calibri"/>
              <a:buNone/>
            </a:pPr>
            <a:r>
              <a:rPr lang="nl-NL" sz="2800" b="1" dirty="0">
                <a:solidFill>
                  <a:schemeClr val="lt1"/>
                </a:solidFill>
                <a:latin typeface="Calibri"/>
                <a:ea typeface="Calibri"/>
                <a:cs typeface="Calibri"/>
                <a:sym typeface="Calibri"/>
              </a:rPr>
              <a:t>Informatiebronnen</a:t>
            </a:r>
            <a:endParaRPr sz="2800" b="1" i="1" dirty="0">
              <a:solidFill>
                <a:schemeClr val="lt1"/>
              </a:solidFill>
            </a:endParaRPr>
          </a:p>
        </p:txBody>
      </p:sp>
    </p:spTree>
    <p:extLst>
      <p:ext uri="{BB962C8B-B14F-4D97-AF65-F5344CB8AC3E}">
        <p14:creationId xmlns:p14="http://schemas.microsoft.com/office/powerpoint/2010/main" val="23733124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1867412832c_1_80"/>
          <p:cNvSpPr txBox="1">
            <a:spLocks noGrp="1"/>
          </p:cNvSpPr>
          <p:nvPr>
            <p:ph type="body" idx="4"/>
          </p:nvPr>
        </p:nvSpPr>
        <p:spPr>
          <a:xfrm>
            <a:off x="3673476" y="792467"/>
            <a:ext cx="7938300" cy="5324494"/>
          </a:xfrm>
          <a:prstGeom prst="rect">
            <a:avLst/>
          </a:prstGeom>
          <a:solidFill>
            <a:srgbClr val="B0E3ED">
              <a:alpha val="51370"/>
            </a:srgbClr>
          </a:solidFill>
          <a:ln>
            <a:noFill/>
          </a:ln>
        </p:spPr>
        <p:txBody>
          <a:bodyPr spcFirstLastPara="1" wrap="square" lIns="91425" tIns="45700" rIns="91425" bIns="45700" anchor="t" anchorCtr="0">
            <a:spAutoFit/>
          </a:bodyPr>
          <a:lstStyle/>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 lvl="0" indent="0" algn="l" rtl="0">
              <a:lnSpc>
                <a:spcPct val="100000"/>
              </a:lnSpc>
              <a:spcBef>
                <a:spcPts val="0"/>
              </a:spcBef>
              <a:spcAft>
                <a:spcPts val="0"/>
              </a:spcAft>
              <a:buClr>
                <a:schemeClr val="dk1"/>
              </a:buClr>
              <a:buSzPts val="2800"/>
              <a:buNone/>
            </a:pPr>
            <a:r>
              <a:rPr lang="nl-NL" dirty="0">
                <a:solidFill>
                  <a:schemeClr val="dk1"/>
                </a:solidFill>
                <a:latin typeface="Calibri"/>
                <a:ea typeface="Calibri"/>
                <a:cs typeface="Calibri"/>
                <a:sym typeface="Calibri"/>
              </a:rPr>
              <a:t>Ga in gesprek:</a:t>
            </a: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393700" lvl="0" indent="-342900" algn="l" rtl="0">
              <a:lnSpc>
                <a:spcPct val="100000"/>
              </a:lnSpc>
              <a:spcBef>
                <a:spcPts val="0"/>
              </a:spcBef>
              <a:spcAft>
                <a:spcPts val="0"/>
              </a:spcAft>
              <a:buClr>
                <a:schemeClr val="dk1"/>
              </a:buClr>
              <a:buSzPts val="2800"/>
              <a:buFont typeface="Arial" panose="020B0604020202020204" pitchFamily="34" charset="0"/>
              <a:buChar char="•"/>
            </a:pPr>
            <a:r>
              <a:rPr lang="nl-NL" dirty="0">
                <a:solidFill>
                  <a:schemeClr val="dk1"/>
                </a:solidFill>
                <a:latin typeface="Calibri"/>
                <a:ea typeface="Calibri"/>
                <a:cs typeface="Calibri"/>
                <a:sym typeface="Calibri"/>
              </a:rPr>
              <a:t>Ouders / familie</a:t>
            </a:r>
          </a:p>
          <a:p>
            <a:pPr marL="393700" lvl="0" indent="-342900" algn="l" rtl="0">
              <a:lnSpc>
                <a:spcPct val="100000"/>
              </a:lnSpc>
              <a:spcBef>
                <a:spcPts val="0"/>
              </a:spcBef>
              <a:spcAft>
                <a:spcPts val="0"/>
              </a:spcAft>
              <a:buClr>
                <a:schemeClr val="dk1"/>
              </a:buClr>
              <a:buSzPts val="2800"/>
              <a:buFont typeface="Arial" panose="020B0604020202020204" pitchFamily="34" charset="0"/>
              <a:buChar char="•"/>
            </a:pPr>
            <a:r>
              <a:rPr lang="nl-NL" dirty="0">
                <a:solidFill>
                  <a:schemeClr val="dk1"/>
                </a:solidFill>
                <a:latin typeface="Calibri"/>
                <a:ea typeface="Calibri"/>
                <a:cs typeface="Calibri"/>
                <a:sym typeface="Calibri"/>
              </a:rPr>
              <a:t>Vrienden</a:t>
            </a:r>
          </a:p>
          <a:p>
            <a:pPr marL="393700" lvl="0" indent="-342900" algn="l" rtl="0">
              <a:lnSpc>
                <a:spcPct val="100000"/>
              </a:lnSpc>
              <a:spcBef>
                <a:spcPts val="0"/>
              </a:spcBef>
              <a:spcAft>
                <a:spcPts val="0"/>
              </a:spcAft>
              <a:buClr>
                <a:schemeClr val="dk1"/>
              </a:buClr>
              <a:buSzPts val="2800"/>
              <a:buFont typeface="Arial" panose="020B0604020202020204" pitchFamily="34" charset="0"/>
              <a:buChar char="•"/>
            </a:pPr>
            <a:r>
              <a:rPr lang="nl-NL" dirty="0">
                <a:solidFill>
                  <a:schemeClr val="dk1"/>
                </a:solidFill>
                <a:latin typeface="Calibri"/>
                <a:ea typeface="Calibri"/>
                <a:cs typeface="Calibri"/>
                <a:sym typeface="Calibri"/>
              </a:rPr>
              <a:t>Mentor</a:t>
            </a:r>
          </a:p>
          <a:p>
            <a:pPr marL="393700" lvl="0" indent="-342900" algn="l" rtl="0">
              <a:lnSpc>
                <a:spcPct val="100000"/>
              </a:lnSpc>
              <a:spcBef>
                <a:spcPts val="0"/>
              </a:spcBef>
              <a:spcAft>
                <a:spcPts val="0"/>
              </a:spcAft>
              <a:buClr>
                <a:schemeClr val="dk1"/>
              </a:buClr>
              <a:buSzPts val="2800"/>
              <a:buFont typeface="Arial" panose="020B0604020202020204" pitchFamily="34" charset="0"/>
              <a:buChar char="•"/>
            </a:pPr>
            <a:r>
              <a:rPr lang="nl-NL" dirty="0">
                <a:solidFill>
                  <a:schemeClr val="dk1"/>
                </a:solidFill>
                <a:latin typeface="Calibri"/>
                <a:ea typeface="Calibri"/>
                <a:cs typeface="Calibri"/>
                <a:sym typeface="Calibri"/>
              </a:rPr>
              <a:t>Vakdocenten</a:t>
            </a: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 lvl="0" indent="0" algn="l" rtl="0">
              <a:lnSpc>
                <a:spcPct val="100000"/>
              </a:lnSpc>
              <a:spcBef>
                <a:spcPts val="0"/>
              </a:spcBef>
              <a:spcAft>
                <a:spcPts val="0"/>
              </a:spcAft>
              <a:buClr>
                <a:schemeClr val="dk1"/>
              </a:buClr>
              <a:buSzPts val="2800"/>
              <a:buNone/>
            </a:pPr>
            <a:endParaRPr lang="nl-NL" b="0" i="0" dirty="0">
              <a:solidFill>
                <a:srgbClr val="000000"/>
              </a:solidFill>
              <a:effectLst/>
              <a:latin typeface="Calibri" panose="020F0502020204030204" pitchFamily="34" charset="0"/>
            </a:endParaRPr>
          </a:p>
          <a:p>
            <a:pPr marL="50800" lvl="0" indent="0" algn="l" rtl="0">
              <a:lnSpc>
                <a:spcPct val="100000"/>
              </a:lnSpc>
              <a:spcBef>
                <a:spcPts val="0"/>
              </a:spcBef>
              <a:spcAft>
                <a:spcPts val="0"/>
              </a:spcAft>
              <a:buClr>
                <a:schemeClr val="dk1"/>
              </a:buClr>
              <a:buSzPts val="2800"/>
              <a:buNone/>
            </a:pPr>
            <a:r>
              <a:rPr lang="nl-NL" b="0" i="0" dirty="0">
                <a:solidFill>
                  <a:srgbClr val="000000"/>
                </a:solidFill>
                <a:effectLst/>
                <a:latin typeface="Calibri" panose="020F0502020204030204" pitchFamily="34" charset="0"/>
              </a:rPr>
              <a:t>De mening van een 4H-er:</a:t>
            </a:r>
          </a:p>
          <a:p>
            <a:pPr marL="50800" lvl="0" indent="0" algn="l" rtl="0">
              <a:lnSpc>
                <a:spcPct val="100000"/>
              </a:lnSpc>
              <a:spcBef>
                <a:spcPts val="0"/>
              </a:spcBef>
              <a:spcAft>
                <a:spcPts val="0"/>
              </a:spcAft>
              <a:buClr>
                <a:schemeClr val="dk1"/>
              </a:buClr>
              <a:buSzPts val="2800"/>
              <a:buNone/>
            </a:pPr>
            <a:r>
              <a:rPr lang="nl-NL" b="0" i="0" dirty="0">
                <a:solidFill>
                  <a:srgbClr val="000000"/>
                </a:solidFill>
                <a:effectLst/>
                <a:latin typeface="Calibri" panose="020F0502020204030204" pitchFamily="34" charset="0"/>
              </a:rPr>
              <a:t>Doe wat je het beste lijkt ondanks wat je ouders / mentor er van vinden en lach een beetje met je docenten je </a:t>
            </a:r>
            <a:r>
              <a:rPr lang="nl-NL" dirty="0">
                <a:solidFill>
                  <a:srgbClr val="000000"/>
                </a:solidFill>
                <a:latin typeface="Calibri" panose="020F0502020204030204" pitchFamily="34" charset="0"/>
              </a:rPr>
              <a:t>k</a:t>
            </a:r>
            <a:r>
              <a:rPr lang="nl-NL" b="0" i="0" dirty="0">
                <a:solidFill>
                  <a:srgbClr val="000000"/>
                </a:solidFill>
                <a:effectLst/>
                <a:latin typeface="Calibri" panose="020F0502020204030204" pitchFamily="34" charset="0"/>
              </a:rPr>
              <a:t>an ze beter te vriend houden</a:t>
            </a:r>
            <a:endParaRPr lang="nl-NL" dirty="0">
              <a:solidFill>
                <a:schemeClr val="dk1"/>
              </a:solidFill>
              <a:latin typeface="Calibri"/>
              <a:ea typeface="Calibri"/>
              <a:cs typeface="Calibri"/>
              <a:sym typeface="Calibri"/>
            </a:endParaRP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0" lvl="0" indent="-457200" algn="l" rtl="0">
              <a:lnSpc>
                <a:spcPct val="100000"/>
              </a:lnSpc>
              <a:spcBef>
                <a:spcPts val="0"/>
              </a:spcBef>
              <a:spcAft>
                <a:spcPts val="0"/>
              </a:spcAft>
              <a:buClr>
                <a:schemeClr val="dk1"/>
              </a:buClr>
              <a:buSzPts val="2800"/>
              <a:buChar char="▪"/>
            </a:pPr>
            <a:endParaRPr lang="nl-NL" dirty="0">
              <a:solidFill>
                <a:schemeClr val="dk1"/>
              </a:solidFill>
              <a:latin typeface="Calibri"/>
              <a:ea typeface="Calibri"/>
              <a:cs typeface="Calibri"/>
              <a:sym typeface="Calibri"/>
            </a:endParaRPr>
          </a:p>
        </p:txBody>
      </p:sp>
      <p:sp>
        <p:nvSpPr>
          <p:cNvPr id="253" name="Google Shape;253;g1867412832c_1_80"/>
          <p:cNvSpPr txBox="1">
            <a:spLocks noGrp="1"/>
          </p:cNvSpPr>
          <p:nvPr>
            <p:ph type="title"/>
          </p:nvPr>
        </p:nvSpPr>
        <p:spPr>
          <a:xfrm>
            <a:off x="252919" y="1123837"/>
            <a:ext cx="3199198" cy="4601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4800"/>
              <a:buFont typeface="Calibri"/>
              <a:buNone/>
            </a:pPr>
            <a:r>
              <a:rPr lang="nl-NL" sz="2800" b="1" dirty="0">
                <a:solidFill>
                  <a:schemeClr val="lt1"/>
                </a:solidFill>
                <a:latin typeface="Calibri"/>
                <a:ea typeface="Calibri"/>
                <a:cs typeface="Calibri"/>
                <a:sym typeface="Calibri"/>
              </a:rPr>
              <a:t>Informatiebronnen</a:t>
            </a:r>
            <a:endParaRPr sz="2800" b="1" i="1" dirty="0">
              <a:solidFill>
                <a:schemeClr val="lt1"/>
              </a:solidFill>
            </a:endParaRPr>
          </a:p>
        </p:txBody>
      </p:sp>
    </p:spTree>
    <p:extLst>
      <p:ext uri="{BB962C8B-B14F-4D97-AF65-F5344CB8AC3E}">
        <p14:creationId xmlns:p14="http://schemas.microsoft.com/office/powerpoint/2010/main" val="3321227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1D17C7-F1C5-EA5E-E886-2A22BE274023}"/>
              </a:ext>
            </a:extLst>
          </p:cNvPr>
          <p:cNvSpPr>
            <a:spLocks noGrp="1"/>
          </p:cNvSpPr>
          <p:nvPr>
            <p:ph type="title"/>
          </p:nvPr>
        </p:nvSpPr>
        <p:spPr/>
        <p:txBody>
          <a:bodyPr>
            <a:normAutofit/>
          </a:bodyPr>
          <a:lstStyle/>
          <a:p>
            <a:r>
              <a:rPr lang="nl-NL" sz="4000" b="1"/>
              <a:t>Krantenkoppen: belang verbreden </a:t>
            </a:r>
            <a:br>
              <a:rPr lang="nl-NL" sz="4000" b="1"/>
            </a:br>
            <a:r>
              <a:rPr lang="nl-NL" sz="4000" b="1"/>
              <a:t>en verdiepen</a:t>
            </a:r>
          </a:p>
        </p:txBody>
      </p:sp>
      <p:pic>
        <p:nvPicPr>
          <p:cNvPr id="5" name="Afbeelding 5">
            <a:extLst>
              <a:ext uri="{FF2B5EF4-FFF2-40B4-BE49-F238E27FC236}">
                <a16:creationId xmlns:a16="http://schemas.microsoft.com/office/drawing/2014/main" id="{A2F524C0-000A-E062-389A-1859DEECEFA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03037" y="1895353"/>
            <a:ext cx="6748305" cy="155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8">
            <a:extLst>
              <a:ext uri="{FF2B5EF4-FFF2-40B4-BE49-F238E27FC236}">
                <a16:creationId xmlns:a16="http://schemas.microsoft.com/office/drawing/2014/main" id="{E90810CA-DA72-713A-2645-E29A0480E8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6937" y="4101498"/>
            <a:ext cx="9001125"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6">
            <a:extLst>
              <a:ext uri="{FF2B5EF4-FFF2-40B4-BE49-F238E27FC236}">
                <a16:creationId xmlns:a16="http://schemas.microsoft.com/office/drawing/2014/main" id="{02EB68E7-A172-61F7-097F-3C041F7233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4474" y="2971800"/>
            <a:ext cx="2280242" cy="557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fbeelding 7">
            <a:extLst>
              <a:ext uri="{FF2B5EF4-FFF2-40B4-BE49-F238E27FC236}">
                <a16:creationId xmlns:a16="http://schemas.microsoft.com/office/drawing/2014/main" id="{DD96654D-8D1E-BAE6-C225-361E367D47CC}"/>
              </a:ext>
            </a:extLst>
          </p:cNvPr>
          <p:cNvPicPr>
            <a:picLocks noChangeAspect="1"/>
          </p:cNvPicPr>
          <p:nvPr/>
        </p:nvPicPr>
        <p:blipFill>
          <a:blip r:embed="rId5"/>
          <a:stretch>
            <a:fillRect/>
          </a:stretch>
        </p:blipFill>
        <p:spPr>
          <a:xfrm>
            <a:off x="10098995" y="561221"/>
            <a:ext cx="1358133" cy="2334872"/>
          </a:xfrm>
          <a:prstGeom prst="rect">
            <a:avLst/>
          </a:prstGeom>
        </p:spPr>
      </p:pic>
    </p:spTree>
    <p:extLst>
      <p:ext uri="{BB962C8B-B14F-4D97-AF65-F5344CB8AC3E}">
        <p14:creationId xmlns:p14="http://schemas.microsoft.com/office/powerpoint/2010/main" val="3326419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8921F2-F9AB-762E-A6BB-C12A655AE2E8}"/>
              </a:ext>
            </a:extLst>
          </p:cNvPr>
          <p:cNvSpPr>
            <a:spLocks noGrp="1"/>
          </p:cNvSpPr>
          <p:nvPr>
            <p:ph type="title"/>
          </p:nvPr>
        </p:nvSpPr>
        <p:spPr/>
        <p:txBody>
          <a:bodyPr/>
          <a:lstStyle/>
          <a:p>
            <a:r>
              <a:rPr lang="nl-NL" dirty="0"/>
              <a:t>Toelating</a:t>
            </a:r>
          </a:p>
        </p:txBody>
      </p:sp>
      <p:sp>
        <p:nvSpPr>
          <p:cNvPr id="3" name="Tijdelijke aanduiding voor tekst 2">
            <a:extLst>
              <a:ext uri="{FF2B5EF4-FFF2-40B4-BE49-F238E27FC236}">
                <a16:creationId xmlns:a16="http://schemas.microsoft.com/office/drawing/2014/main" id="{038DA1FA-0D8E-5E8A-980A-C0C9C8CA8237}"/>
              </a:ext>
            </a:extLst>
          </p:cNvPr>
          <p:cNvSpPr>
            <a:spLocks noGrp="1"/>
          </p:cNvSpPr>
          <p:nvPr>
            <p:ph type="body" idx="1"/>
          </p:nvPr>
        </p:nvSpPr>
        <p:spPr/>
        <p:txBody>
          <a:bodyPr/>
          <a:lstStyle/>
          <a:p>
            <a:r>
              <a:rPr lang="nl-NL" dirty="0"/>
              <a:t>Boekje: toelating geneeskunde vwo NT (NG kan wel maar dan moet het vak natuurkunde erbij. Wij bieden bij NG geen natuurkunde aan). </a:t>
            </a:r>
          </a:p>
        </p:txBody>
      </p:sp>
    </p:spTree>
    <p:extLst>
      <p:ext uri="{BB962C8B-B14F-4D97-AF65-F5344CB8AC3E}">
        <p14:creationId xmlns:p14="http://schemas.microsoft.com/office/powerpoint/2010/main" val="33006883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1867412832c_1_80"/>
          <p:cNvSpPr txBox="1">
            <a:spLocks noGrp="1"/>
          </p:cNvSpPr>
          <p:nvPr>
            <p:ph type="body" idx="4"/>
          </p:nvPr>
        </p:nvSpPr>
        <p:spPr>
          <a:xfrm>
            <a:off x="3673476" y="792467"/>
            <a:ext cx="7938300" cy="5632271"/>
          </a:xfrm>
          <a:prstGeom prst="rect">
            <a:avLst/>
          </a:prstGeom>
          <a:solidFill>
            <a:srgbClr val="B0E3ED">
              <a:alpha val="51370"/>
            </a:srgbClr>
          </a:solidFill>
          <a:ln>
            <a:noFill/>
          </a:ln>
        </p:spPr>
        <p:txBody>
          <a:bodyPr spcFirstLastPara="1" wrap="square" lIns="91425" tIns="45700" rIns="91425" bIns="45700" anchor="t" anchorCtr="0">
            <a:spAutoFit/>
          </a:bodyPr>
          <a:lstStyle/>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 lvl="0" indent="0" algn="l" rtl="0">
              <a:lnSpc>
                <a:spcPct val="100000"/>
              </a:lnSpc>
              <a:spcBef>
                <a:spcPts val="0"/>
              </a:spcBef>
              <a:spcAft>
                <a:spcPts val="0"/>
              </a:spcAft>
              <a:buClr>
                <a:schemeClr val="dk1"/>
              </a:buClr>
              <a:buSzPts val="2800"/>
              <a:buNone/>
            </a:pPr>
            <a:r>
              <a:rPr lang="nl-NL" dirty="0">
                <a:solidFill>
                  <a:schemeClr val="dk1"/>
                </a:solidFill>
                <a:latin typeface="Calibri"/>
                <a:ea typeface="Calibri"/>
                <a:cs typeface="Calibri"/>
                <a:sym typeface="Calibri"/>
              </a:rPr>
              <a:t>Zoek op internet</a:t>
            </a:r>
          </a:p>
          <a:p>
            <a:pPr marL="50800" indent="0">
              <a:lnSpc>
                <a:spcPct val="100000"/>
              </a:lnSpc>
              <a:spcBef>
                <a:spcPts val="0"/>
              </a:spcBef>
              <a:buClr>
                <a:schemeClr val="dk1"/>
              </a:buClr>
              <a:buSzPts val="2800"/>
              <a:buNone/>
            </a:pPr>
            <a:r>
              <a:rPr lang="nl-NL">
                <a:solidFill>
                  <a:schemeClr val="dk1"/>
                </a:solidFill>
                <a:latin typeface="Calibri"/>
                <a:ea typeface="Calibri"/>
                <a:cs typeface="Calibri"/>
              </a:rPr>
              <a:t>Schoolwebsite: decanaat</a:t>
            </a:r>
            <a:endParaRPr lang="nl-NL" dirty="0">
              <a:solidFill>
                <a:schemeClr val="dk1"/>
              </a:solidFill>
              <a:latin typeface="Calibri"/>
              <a:ea typeface="Calibri"/>
              <a:cs typeface="Calibri"/>
              <a:sym typeface="Calibri"/>
            </a:endParaRPr>
          </a:p>
          <a:p>
            <a:pPr marL="50800" indent="0">
              <a:lnSpc>
                <a:spcPct val="100000"/>
              </a:lnSpc>
              <a:spcBef>
                <a:spcPts val="0"/>
              </a:spcBef>
              <a:buSzPts val="2800"/>
              <a:buNone/>
            </a:pPr>
            <a:endParaRPr lang="nl-NL" dirty="0">
              <a:solidFill>
                <a:schemeClr val="dk1"/>
              </a:solidFill>
              <a:latin typeface="Calibri"/>
              <a:ea typeface="Calibri"/>
              <a:cs typeface="Calibri"/>
              <a:sym typeface="Calibri"/>
            </a:endParaRPr>
          </a:p>
          <a:p>
            <a:pPr marL="50800" lvl="0" indent="0" algn="l" rtl="0">
              <a:lnSpc>
                <a:spcPct val="100000"/>
              </a:lnSpc>
              <a:spcBef>
                <a:spcPts val="0"/>
              </a:spcBef>
              <a:spcAft>
                <a:spcPts val="0"/>
              </a:spcAft>
              <a:buClr>
                <a:schemeClr val="dk1"/>
              </a:buClr>
              <a:buSzPts val="2800"/>
              <a:buNone/>
            </a:pPr>
            <a:r>
              <a:rPr lang="nl-NL" dirty="0">
                <a:solidFill>
                  <a:schemeClr val="dk1"/>
                </a:solidFill>
                <a:latin typeface="Calibri"/>
                <a:ea typeface="Calibri"/>
                <a:cs typeface="Calibri"/>
                <a:sym typeface="Calibri"/>
              </a:rPr>
              <a:t>Studiekeuze123.nl</a:t>
            </a: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0" lvl="0" indent="-457200" algn="l" rtl="0">
              <a:lnSpc>
                <a:spcPct val="100000"/>
              </a:lnSpc>
              <a:spcBef>
                <a:spcPts val="0"/>
              </a:spcBef>
              <a:spcAft>
                <a:spcPts val="0"/>
              </a:spcAft>
              <a:buClr>
                <a:schemeClr val="dk1"/>
              </a:buClr>
              <a:buSzPts val="2800"/>
              <a:buChar char="▪"/>
            </a:pPr>
            <a:endParaRPr lang="nl-NL" dirty="0">
              <a:solidFill>
                <a:schemeClr val="dk1"/>
              </a:solidFill>
              <a:latin typeface="Calibri"/>
              <a:ea typeface="Calibri"/>
              <a:cs typeface="Calibri"/>
              <a:sym typeface="Calibri"/>
            </a:endParaRPr>
          </a:p>
        </p:txBody>
      </p:sp>
      <p:sp>
        <p:nvSpPr>
          <p:cNvPr id="253" name="Google Shape;253;g1867412832c_1_80"/>
          <p:cNvSpPr txBox="1">
            <a:spLocks noGrp="1"/>
          </p:cNvSpPr>
          <p:nvPr>
            <p:ph type="title"/>
          </p:nvPr>
        </p:nvSpPr>
        <p:spPr>
          <a:xfrm>
            <a:off x="252919" y="1123837"/>
            <a:ext cx="3199198" cy="4601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4800"/>
              <a:buFont typeface="Calibri"/>
              <a:buNone/>
            </a:pPr>
            <a:r>
              <a:rPr lang="nl-NL" sz="2800" b="1" dirty="0">
                <a:solidFill>
                  <a:schemeClr val="lt1"/>
                </a:solidFill>
                <a:latin typeface="Calibri"/>
                <a:ea typeface="Calibri"/>
                <a:cs typeface="Calibri"/>
                <a:sym typeface="Calibri"/>
              </a:rPr>
              <a:t>Informatiebronnen</a:t>
            </a:r>
            <a:endParaRPr sz="2800" b="1" i="1" dirty="0">
              <a:solidFill>
                <a:schemeClr val="lt1"/>
              </a:solidFill>
            </a:endParaRPr>
          </a:p>
        </p:txBody>
      </p:sp>
      <p:pic>
        <p:nvPicPr>
          <p:cNvPr id="3" name="Afbeelding 2" descr="Afbeelding met tekst, schermopname, Lettertype, document&#10;&#10;Automatisch gegenereerde beschrijving">
            <a:extLst>
              <a:ext uri="{FF2B5EF4-FFF2-40B4-BE49-F238E27FC236}">
                <a16:creationId xmlns:a16="http://schemas.microsoft.com/office/drawing/2014/main" id="{80797957-11A5-3E61-39C3-91BBE7A7315A}"/>
              </a:ext>
            </a:extLst>
          </p:cNvPr>
          <p:cNvPicPr>
            <a:picLocks noChangeAspect="1"/>
          </p:cNvPicPr>
          <p:nvPr/>
        </p:nvPicPr>
        <p:blipFill>
          <a:blip r:embed="rId3"/>
          <a:stretch>
            <a:fillRect/>
          </a:stretch>
        </p:blipFill>
        <p:spPr>
          <a:xfrm>
            <a:off x="7164279" y="930203"/>
            <a:ext cx="4346133" cy="5135330"/>
          </a:xfrm>
          <a:prstGeom prst="rect">
            <a:avLst/>
          </a:prstGeom>
        </p:spPr>
      </p:pic>
    </p:spTree>
    <p:extLst>
      <p:ext uri="{BB962C8B-B14F-4D97-AF65-F5344CB8AC3E}">
        <p14:creationId xmlns:p14="http://schemas.microsoft.com/office/powerpoint/2010/main" val="15170553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16"/>
          <p:cNvSpPr txBox="1">
            <a:spLocks noGrp="1"/>
          </p:cNvSpPr>
          <p:nvPr>
            <p:ph type="body" idx="1"/>
          </p:nvPr>
        </p:nvSpPr>
        <p:spPr>
          <a:xfrm>
            <a:off x="3869275" y="770100"/>
            <a:ext cx="7315200" cy="5336100"/>
          </a:xfrm>
          <a:prstGeom prst="rect">
            <a:avLst/>
          </a:prstGeom>
          <a:solidFill>
            <a:srgbClr val="40BAD2">
              <a:alpha val="22352"/>
            </a:srgbClr>
          </a:solidFill>
          <a:ln>
            <a:noFill/>
          </a:ln>
        </p:spPr>
        <p:txBody>
          <a:bodyPr spcFirstLastPara="1" wrap="square" lIns="91425" tIns="45700" rIns="91425" bIns="45700" anchor="ctr" anchorCtr="0">
            <a:noAutofit/>
          </a:bodyPr>
          <a:lstStyle/>
          <a:p>
            <a:pPr marL="0" lvl="0" indent="0" algn="l" rtl="0">
              <a:lnSpc>
                <a:spcPct val="90000"/>
              </a:lnSpc>
              <a:spcBef>
                <a:spcPts val="1200"/>
              </a:spcBef>
              <a:spcAft>
                <a:spcPts val="0"/>
              </a:spcAft>
              <a:buSzPts val="3600"/>
              <a:buNone/>
            </a:pPr>
            <a:r>
              <a:rPr lang="nl-NL" sz="3600" dirty="0">
                <a:solidFill>
                  <a:schemeClr val="dk1"/>
                </a:solidFill>
                <a:latin typeface="Calibri"/>
                <a:ea typeface="Calibri"/>
                <a:cs typeface="Calibri"/>
                <a:sym typeface="Calibri"/>
              </a:rPr>
              <a:t> </a:t>
            </a:r>
            <a:endParaRPr sz="3600" dirty="0">
              <a:solidFill>
                <a:schemeClr val="dk1"/>
              </a:solidFill>
              <a:latin typeface="Calibri"/>
              <a:ea typeface="Calibri"/>
              <a:cs typeface="Calibri"/>
              <a:sym typeface="Calibri"/>
            </a:endParaRPr>
          </a:p>
          <a:p>
            <a:pPr marL="0" lvl="0" indent="0" algn="l" rtl="0">
              <a:lnSpc>
                <a:spcPct val="90000"/>
              </a:lnSpc>
              <a:spcBef>
                <a:spcPts val="1200"/>
              </a:spcBef>
              <a:spcAft>
                <a:spcPts val="0"/>
              </a:spcAft>
              <a:buSzPts val="3600"/>
              <a:buNone/>
            </a:pPr>
            <a:endParaRPr lang="nl-NL" sz="3600" dirty="0">
              <a:solidFill>
                <a:schemeClr val="dk1"/>
              </a:solidFill>
              <a:latin typeface="Calibri"/>
              <a:ea typeface="Calibri"/>
              <a:cs typeface="Calibri"/>
              <a:sym typeface="Calibri"/>
            </a:endParaRPr>
          </a:p>
          <a:p>
            <a:pPr marL="0" lvl="0" indent="0" algn="l" rtl="0">
              <a:lnSpc>
                <a:spcPct val="90000"/>
              </a:lnSpc>
              <a:spcBef>
                <a:spcPts val="1200"/>
              </a:spcBef>
              <a:spcAft>
                <a:spcPts val="0"/>
              </a:spcAft>
              <a:buSzPts val="3600"/>
              <a:buNone/>
            </a:pPr>
            <a:endParaRPr lang="nl-NL" sz="3600" dirty="0">
              <a:solidFill>
                <a:schemeClr val="dk1"/>
              </a:solidFill>
              <a:latin typeface="Calibri"/>
              <a:ea typeface="Calibri"/>
              <a:cs typeface="Calibri"/>
              <a:sym typeface="Calibri"/>
            </a:endParaRPr>
          </a:p>
          <a:p>
            <a:pPr marL="0" lvl="0" indent="0" algn="l" rtl="0">
              <a:lnSpc>
                <a:spcPct val="90000"/>
              </a:lnSpc>
              <a:spcBef>
                <a:spcPts val="1200"/>
              </a:spcBef>
              <a:spcAft>
                <a:spcPts val="0"/>
              </a:spcAft>
              <a:buSzPts val="3600"/>
              <a:buNone/>
            </a:pPr>
            <a:endParaRPr lang="nl-NL" sz="3600">
              <a:solidFill>
                <a:schemeClr val="dk1"/>
              </a:solidFill>
              <a:latin typeface="Calibri"/>
              <a:ea typeface="Calibri"/>
              <a:cs typeface="Calibri"/>
              <a:sym typeface="Calibri"/>
            </a:endParaRPr>
          </a:p>
          <a:p>
            <a:pPr marL="0" lvl="0" indent="0" algn="l" rtl="0">
              <a:lnSpc>
                <a:spcPct val="90000"/>
              </a:lnSpc>
              <a:spcBef>
                <a:spcPts val="1200"/>
              </a:spcBef>
              <a:spcAft>
                <a:spcPts val="0"/>
              </a:spcAft>
              <a:buSzPts val="3600"/>
              <a:buNone/>
            </a:pPr>
            <a:r>
              <a:rPr lang="nl-NL" sz="3600">
                <a:solidFill>
                  <a:schemeClr val="dk1"/>
                </a:solidFill>
                <a:latin typeface="Calibri"/>
                <a:ea typeface="Calibri"/>
                <a:cs typeface="Calibri"/>
                <a:sym typeface="Calibri"/>
              </a:rPr>
              <a:t>Mentoren</a:t>
            </a:r>
            <a:endParaRPr lang="nl-NL" sz="3600" dirty="0">
              <a:solidFill>
                <a:schemeClr val="dk1"/>
              </a:solidFill>
              <a:latin typeface="Calibri"/>
              <a:ea typeface="Calibri"/>
              <a:cs typeface="Calibri"/>
              <a:sym typeface="Calibri"/>
            </a:endParaRPr>
          </a:p>
          <a:p>
            <a:pPr marL="0" lvl="0" indent="0" algn="l" rtl="0">
              <a:lnSpc>
                <a:spcPct val="90000"/>
              </a:lnSpc>
              <a:spcBef>
                <a:spcPts val="1200"/>
              </a:spcBef>
              <a:spcAft>
                <a:spcPts val="0"/>
              </a:spcAft>
              <a:buSzPts val="3600"/>
              <a:buNone/>
            </a:pPr>
            <a:endParaRPr lang="nl-NL" sz="3600" dirty="0">
              <a:solidFill>
                <a:schemeClr val="dk1"/>
              </a:solidFill>
              <a:latin typeface="Calibri"/>
              <a:ea typeface="Calibri"/>
              <a:cs typeface="Calibri"/>
              <a:sym typeface="Calibri"/>
            </a:endParaRPr>
          </a:p>
          <a:p>
            <a:pPr marL="0" lvl="0" indent="0" algn="l" rtl="0">
              <a:lnSpc>
                <a:spcPct val="90000"/>
              </a:lnSpc>
              <a:spcBef>
                <a:spcPts val="1200"/>
              </a:spcBef>
              <a:spcAft>
                <a:spcPts val="0"/>
              </a:spcAft>
              <a:buSzPts val="3600"/>
              <a:buNone/>
            </a:pPr>
            <a:r>
              <a:rPr lang="nl-NL" sz="3600" dirty="0">
                <a:solidFill>
                  <a:schemeClr val="dk1"/>
                </a:solidFill>
                <a:latin typeface="Calibri"/>
                <a:ea typeface="Calibri"/>
                <a:cs typeface="Calibri"/>
                <a:sym typeface="Calibri"/>
              </a:rPr>
              <a:t>Rik Zwaanswijk </a:t>
            </a:r>
            <a:r>
              <a:rPr lang="nl-NL" sz="2800" dirty="0">
                <a:solidFill>
                  <a:schemeClr val="dk1"/>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rzwaanswijk@rscollege.nl</a:t>
            </a:r>
            <a:r>
              <a:rPr lang="nl-NL" sz="2800" dirty="0">
                <a:solidFill>
                  <a:schemeClr val="dk1"/>
                </a:solidFill>
                <a:latin typeface="Calibri"/>
                <a:ea typeface="Calibri"/>
                <a:cs typeface="Calibri"/>
                <a:sym typeface="Calibri"/>
              </a:rPr>
              <a:t> </a:t>
            </a:r>
          </a:p>
          <a:p>
            <a:pPr marL="0" lvl="0" indent="0" algn="l" rtl="0">
              <a:lnSpc>
                <a:spcPct val="90000"/>
              </a:lnSpc>
              <a:spcBef>
                <a:spcPts val="1200"/>
              </a:spcBef>
              <a:spcAft>
                <a:spcPts val="0"/>
              </a:spcAft>
              <a:buSzPts val="3600"/>
              <a:buNone/>
            </a:pPr>
            <a:endParaRPr lang="nl-NL" sz="2800" dirty="0">
              <a:solidFill>
                <a:schemeClr val="dk1"/>
              </a:solidFill>
              <a:latin typeface="Calibri"/>
              <a:ea typeface="Calibri"/>
              <a:cs typeface="Calibri"/>
              <a:sym typeface="Calibri"/>
            </a:endParaRPr>
          </a:p>
          <a:p>
            <a:pPr marL="0" lvl="0" indent="0" algn="l" rtl="0">
              <a:lnSpc>
                <a:spcPct val="90000"/>
              </a:lnSpc>
              <a:spcBef>
                <a:spcPts val="1200"/>
              </a:spcBef>
              <a:spcAft>
                <a:spcPts val="0"/>
              </a:spcAft>
              <a:buSzPts val="3600"/>
              <a:buNone/>
            </a:pPr>
            <a:endParaRPr lang="nl-NL" sz="2800" dirty="0">
              <a:solidFill>
                <a:schemeClr val="dk1"/>
              </a:solidFill>
              <a:latin typeface="Calibri"/>
              <a:ea typeface="Calibri"/>
              <a:cs typeface="Calibri"/>
              <a:sym typeface="Calibri"/>
            </a:endParaRPr>
          </a:p>
          <a:p>
            <a:pPr marL="0" lvl="0" indent="0" algn="l" rtl="0">
              <a:lnSpc>
                <a:spcPct val="90000"/>
              </a:lnSpc>
              <a:spcBef>
                <a:spcPts val="1200"/>
              </a:spcBef>
              <a:spcAft>
                <a:spcPts val="0"/>
              </a:spcAft>
              <a:buSzPts val="3600"/>
              <a:buNone/>
            </a:pPr>
            <a:endParaRPr sz="2400" dirty="0">
              <a:solidFill>
                <a:schemeClr val="dk1"/>
              </a:solidFill>
              <a:latin typeface="Calibri"/>
              <a:ea typeface="Calibri"/>
              <a:cs typeface="Calibri"/>
              <a:sym typeface="Calibri"/>
            </a:endParaRPr>
          </a:p>
        </p:txBody>
      </p:sp>
      <p:sp>
        <p:nvSpPr>
          <p:cNvPr id="265" name="Google Shape;265;p16"/>
          <p:cNvSpPr txBox="1">
            <a:spLocks noGrp="1"/>
          </p:cNvSpPr>
          <p:nvPr>
            <p:ph type="title"/>
          </p:nvPr>
        </p:nvSpPr>
        <p:spPr>
          <a:xfrm>
            <a:off x="252919" y="1123837"/>
            <a:ext cx="2947500" cy="4601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6000"/>
              <a:buFont typeface="Corbel"/>
              <a:buNone/>
            </a:pPr>
            <a:r>
              <a:rPr lang="nl-NL" sz="6000" dirty="0"/>
              <a:t>Vragen? </a:t>
            </a:r>
            <a:endParaRPr sz="60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16"/>
          <p:cNvSpPr txBox="1">
            <a:spLocks noGrp="1"/>
          </p:cNvSpPr>
          <p:nvPr>
            <p:ph type="body" idx="1"/>
          </p:nvPr>
        </p:nvSpPr>
        <p:spPr>
          <a:xfrm>
            <a:off x="3869275" y="2775098"/>
            <a:ext cx="4285897" cy="1477925"/>
          </a:xfrm>
          <a:prstGeom prst="rect">
            <a:avLst/>
          </a:prstGeom>
          <a:solidFill>
            <a:srgbClr val="40BAD2">
              <a:alpha val="22352"/>
            </a:srgbClr>
          </a:solidFill>
          <a:ln>
            <a:noFill/>
          </a:ln>
        </p:spPr>
        <p:txBody>
          <a:bodyPr spcFirstLastPara="1" wrap="square" lIns="91425" tIns="45700" rIns="91425" bIns="45700" anchor="ctr" anchorCtr="0">
            <a:noAutofit/>
          </a:bodyPr>
          <a:lstStyle/>
          <a:p>
            <a:pPr marL="0" lvl="0" indent="0" algn="l" rtl="0">
              <a:lnSpc>
                <a:spcPct val="90000"/>
              </a:lnSpc>
              <a:spcBef>
                <a:spcPts val="1200"/>
              </a:spcBef>
              <a:spcAft>
                <a:spcPts val="0"/>
              </a:spcAft>
              <a:buSzPts val="3600"/>
              <a:buNone/>
            </a:pPr>
            <a:r>
              <a:rPr lang="nl-NL" sz="1600" b="0" i="0" dirty="0">
                <a:solidFill>
                  <a:srgbClr val="000000"/>
                </a:solidFill>
                <a:effectLst/>
                <a:latin typeface="Calibri" panose="020F0502020204030204" pitchFamily="34" charset="0"/>
              </a:rPr>
              <a:t>Om te kiezen voor vakken die je leuk vindt, want dan heb je ook echt de motivatie om er voor te leren.</a:t>
            </a:r>
            <a:endParaRPr sz="1800" dirty="0">
              <a:solidFill>
                <a:schemeClr val="dk1"/>
              </a:solidFill>
              <a:latin typeface="Calibri"/>
              <a:ea typeface="Calibri"/>
              <a:cs typeface="Calibri"/>
              <a:sym typeface="Calibri"/>
            </a:endParaRPr>
          </a:p>
        </p:txBody>
      </p:sp>
      <p:sp>
        <p:nvSpPr>
          <p:cNvPr id="265" name="Google Shape;265;p16"/>
          <p:cNvSpPr txBox="1">
            <a:spLocks noGrp="1"/>
          </p:cNvSpPr>
          <p:nvPr>
            <p:ph type="title"/>
          </p:nvPr>
        </p:nvSpPr>
        <p:spPr>
          <a:xfrm>
            <a:off x="252919" y="1123837"/>
            <a:ext cx="2947500" cy="4601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6000"/>
              <a:buFont typeface="Corbel"/>
              <a:buNone/>
            </a:pPr>
            <a:r>
              <a:rPr lang="nl-NL" sz="3200" dirty="0"/>
              <a:t>Laatste tip van een 10</a:t>
            </a:r>
            <a:r>
              <a:rPr lang="nl-NL" sz="3200" baseline="30000" dirty="0"/>
              <a:t>e</a:t>
            </a:r>
            <a:r>
              <a:rPr lang="nl-NL" sz="3200" dirty="0"/>
              <a:t> </a:t>
            </a:r>
            <a:r>
              <a:rPr lang="nl-NL" sz="3200" dirty="0" err="1"/>
              <a:t>klasser</a:t>
            </a:r>
            <a:endParaRPr sz="3200" dirty="0"/>
          </a:p>
        </p:txBody>
      </p:sp>
      <p:pic>
        <p:nvPicPr>
          <p:cNvPr id="2" name="Picture 2" descr="Profielkeuze – Marianum – Scholengemeenschap">
            <a:extLst>
              <a:ext uri="{FF2B5EF4-FFF2-40B4-BE49-F238E27FC236}">
                <a16:creationId xmlns:a16="http://schemas.microsoft.com/office/drawing/2014/main" id="{F91D36A7-CE40-189E-D220-91EC633ACD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6558" y="2479396"/>
            <a:ext cx="3150806" cy="4094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010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BFCA67-55D4-D1AB-F60B-B9DD311DDE97}"/>
              </a:ext>
            </a:extLst>
          </p:cNvPr>
          <p:cNvSpPr>
            <a:spLocks noGrp="1"/>
          </p:cNvSpPr>
          <p:nvPr>
            <p:ph type="title"/>
          </p:nvPr>
        </p:nvSpPr>
        <p:spPr>
          <a:xfrm>
            <a:off x="838200" y="365125"/>
            <a:ext cx="10515600" cy="840677"/>
          </a:xfrm>
        </p:spPr>
        <p:txBody>
          <a:bodyPr/>
          <a:lstStyle/>
          <a:p>
            <a:r>
              <a:rPr lang="nl-NL" b="1"/>
              <a:t>Leerwegen op het RSC</a:t>
            </a:r>
          </a:p>
        </p:txBody>
      </p:sp>
      <p:pic>
        <p:nvPicPr>
          <p:cNvPr id="4" name="Afbeelding 3">
            <a:extLst>
              <a:ext uri="{FF2B5EF4-FFF2-40B4-BE49-F238E27FC236}">
                <a16:creationId xmlns:a16="http://schemas.microsoft.com/office/drawing/2014/main" id="{EF089B8F-122D-2BAB-A25E-F52A3CD0DE82}"/>
              </a:ext>
            </a:extLst>
          </p:cNvPr>
          <p:cNvPicPr>
            <a:picLocks noChangeAspect="1"/>
          </p:cNvPicPr>
          <p:nvPr/>
        </p:nvPicPr>
        <p:blipFill>
          <a:blip r:embed="rId2"/>
          <a:stretch>
            <a:fillRect/>
          </a:stretch>
        </p:blipFill>
        <p:spPr>
          <a:xfrm>
            <a:off x="10263753" y="421630"/>
            <a:ext cx="1419025" cy="2439557"/>
          </a:xfrm>
          <a:prstGeom prst="rect">
            <a:avLst/>
          </a:prstGeom>
        </p:spPr>
      </p:pic>
      <p:pic>
        <p:nvPicPr>
          <p:cNvPr id="5" name="Google Shape;223;p4">
            <a:extLst>
              <a:ext uri="{FF2B5EF4-FFF2-40B4-BE49-F238E27FC236}">
                <a16:creationId xmlns:a16="http://schemas.microsoft.com/office/drawing/2014/main" id="{ADE3C980-8C56-ADCC-078D-A0D8DFA04E70}"/>
              </a:ext>
            </a:extLst>
          </p:cNvPr>
          <p:cNvPicPr preferRelativeResize="0"/>
          <p:nvPr/>
        </p:nvPicPr>
        <p:blipFill rotWithShape="1">
          <a:blip r:embed="rId3">
            <a:alphaModFix/>
          </a:blip>
          <a:srcRect/>
          <a:stretch/>
        </p:blipFill>
        <p:spPr>
          <a:xfrm>
            <a:off x="987523" y="1205802"/>
            <a:ext cx="7546877" cy="5529295"/>
          </a:xfrm>
          <a:prstGeom prst="rect">
            <a:avLst/>
          </a:prstGeom>
          <a:noFill/>
          <a:ln>
            <a:noFill/>
          </a:ln>
        </p:spPr>
      </p:pic>
    </p:spTree>
    <p:extLst>
      <p:ext uri="{BB962C8B-B14F-4D97-AF65-F5344CB8AC3E}">
        <p14:creationId xmlns:p14="http://schemas.microsoft.com/office/powerpoint/2010/main" val="1512475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A05BE-68C7-9B97-6CC0-B2CAC760FA9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BA07FFA-0427-E2C0-3985-64DC0F78AD13}"/>
              </a:ext>
            </a:extLst>
          </p:cNvPr>
          <p:cNvSpPr>
            <a:spLocks noGrp="1"/>
          </p:cNvSpPr>
          <p:nvPr>
            <p:ph type="title"/>
          </p:nvPr>
        </p:nvSpPr>
        <p:spPr>
          <a:xfrm>
            <a:off x="838200" y="365125"/>
            <a:ext cx="10515600" cy="840677"/>
          </a:xfrm>
        </p:spPr>
        <p:txBody>
          <a:bodyPr/>
          <a:lstStyle/>
          <a:p>
            <a:r>
              <a:rPr lang="nl-NL" b="1"/>
              <a:t>Leerwegen op het RSC - wettelijk</a:t>
            </a:r>
          </a:p>
        </p:txBody>
      </p:sp>
      <p:pic>
        <p:nvPicPr>
          <p:cNvPr id="4" name="Afbeelding 3">
            <a:extLst>
              <a:ext uri="{FF2B5EF4-FFF2-40B4-BE49-F238E27FC236}">
                <a16:creationId xmlns:a16="http://schemas.microsoft.com/office/drawing/2014/main" id="{8450BD3C-FD4B-4FC0-BFFB-EA7A972D9AE4}"/>
              </a:ext>
            </a:extLst>
          </p:cNvPr>
          <p:cNvPicPr>
            <a:picLocks noChangeAspect="1"/>
          </p:cNvPicPr>
          <p:nvPr/>
        </p:nvPicPr>
        <p:blipFill>
          <a:blip r:embed="rId2"/>
          <a:stretch>
            <a:fillRect/>
          </a:stretch>
        </p:blipFill>
        <p:spPr>
          <a:xfrm>
            <a:off x="10195123" y="421631"/>
            <a:ext cx="1487655" cy="2557544"/>
          </a:xfrm>
          <a:prstGeom prst="rect">
            <a:avLst/>
          </a:prstGeom>
        </p:spPr>
      </p:pic>
      <p:pic>
        <p:nvPicPr>
          <p:cNvPr id="3" name="Afbeelding 2">
            <a:extLst>
              <a:ext uri="{FF2B5EF4-FFF2-40B4-BE49-F238E27FC236}">
                <a16:creationId xmlns:a16="http://schemas.microsoft.com/office/drawing/2014/main" id="{F2528AAC-CC0A-21AD-852F-55CC9A6C5978}"/>
              </a:ext>
            </a:extLst>
          </p:cNvPr>
          <p:cNvPicPr>
            <a:picLocks noChangeAspect="1"/>
          </p:cNvPicPr>
          <p:nvPr/>
        </p:nvPicPr>
        <p:blipFill>
          <a:blip r:embed="rId3"/>
          <a:stretch>
            <a:fillRect/>
          </a:stretch>
        </p:blipFill>
        <p:spPr>
          <a:xfrm>
            <a:off x="838199" y="1696608"/>
            <a:ext cx="9267417" cy="4192915"/>
          </a:xfrm>
          <a:prstGeom prst="rect">
            <a:avLst/>
          </a:prstGeom>
        </p:spPr>
      </p:pic>
    </p:spTree>
    <p:extLst>
      <p:ext uri="{BB962C8B-B14F-4D97-AF65-F5344CB8AC3E}">
        <p14:creationId xmlns:p14="http://schemas.microsoft.com/office/powerpoint/2010/main" val="2707105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el 1">
            <a:extLst>
              <a:ext uri="{FF2B5EF4-FFF2-40B4-BE49-F238E27FC236}">
                <a16:creationId xmlns:a16="http://schemas.microsoft.com/office/drawing/2014/main" id="{C1EE0866-EB30-0556-EF85-D25D05C62640}"/>
              </a:ext>
            </a:extLst>
          </p:cNvPr>
          <p:cNvSpPr txBox="1">
            <a:spLocks/>
          </p:cNvSpPr>
          <p:nvPr/>
        </p:nvSpPr>
        <p:spPr>
          <a:xfrm>
            <a:off x="1136397" y="502020"/>
            <a:ext cx="5323715" cy="65359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4000" b="1" kern="1200" dirty="0">
                <a:solidFill>
                  <a:schemeClr val="tx1"/>
                </a:solidFill>
                <a:latin typeface="+mj-lt"/>
                <a:ea typeface="+mj-ea"/>
                <a:cs typeface="+mj-cs"/>
              </a:rPr>
              <a:t>VWO-route</a:t>
            </a:r>
          </a:p>
        </p:txBody>
      </p:sp>
      <p:sp>
        <p:nvSpPr>
          <p:cNvPr id="3" name="Tijdelijke aanduiding voor inhoud 2">
            <a:extLst>
              <a:ext uri="{FF2B5EF4-FFF2-40B4-BE49-F238E27FC236}">
                <a16:creationId xmlns:a16="http://schemas.microsoft.com/office/drawing/2014/main" id="{1F8EB115-F3B3-A0B4-A83F-41E08617E5E8}"/>
              </a:ext>
            </a:extLst>
          </p:cNvPr>
          <p:cNvSpPr>
            <a:spLocks noGrp="1"/>
          </p:cNvSpPr>
          <p:nvPr>
            <p:ph idx="1"/>
          </p:nvPr>
        </p:nvSpPr>
        <p:spPr>
          <a:xfrm>
            <a:off x="1144923" y="1310640"/>
            <a:ext cx="6282037" cy="4815840"/>
          </a:xfrm>
        </p:spPr>
        <p:txBody>
          <a:bodyPr vert="horz" lIns="91440" tIns="45720" rIns="91440" bIns="45720" rtlCol="0" anchor="t">
            <a:normAutofit/>
          </a:bodyPr>
          <a:lstStyle/>
          <a:p>
            <a:r>
              <a:rPr lang="nl-NL" dirty="0"/>
              <a:t>Bij (vrijwel) alle vakken een VWO-advies</a:t>
            </a:r>
          </a:p>
          <a:p>
            <a:r>
              <a:rPr lang="nl-NL" dirty="0"/>
              <a:t>Een breed pakket: </a:t>
            </a:r>
          </a:p>
          <a:p>
            <a:pPr marL="800100" lvl="1">
              <a:buSzPct val="100000"/>
            </a:pPr>
            <a:r>
              <a:rPr lang="nl-NL" sz="2800" dirty="0"/>
              <a:t>Sociale stages </a:t>
            </a:r>
          </a:p>
          <a:p>
            <a:pPr marL="800100" lvl="1">
              <a:buSzPct val="100000"/>
            </a:pPr>
            <a:r>
              <a:rPr lang="nl-NL" sz="2800" dirty="0"/>
              <a:t>Meer kunst- en ambachtslessen</a:t>
            </a:r>
          </a:p>
          <a:p>
            <a:pPr marL="800100" lvl="1">
              <a:buSzPct val="100000"/>
            </a:pPr>
            <a:r>
              <a:rPr lang="nl-NL" sz="2800" dirty="0"/>
              <a:t>Lesstof die niet tot de eindtermen behoort</a:t>
            </a:r>
          </a:p>
          <a:p>
            <a:r>
              <a:rPr lang="nl-NL" dirty="0"/>
              <a:t>Advisering blijkt passend: doorstroom en examenresultaten zijn goed. </a:t>
            </a:r>
          </a:p>
          <a:p>
            <a:r>
              <a:rPr lang="nl-NL" dirty="0"/>
              <a:t>Na afloop toegang tot universiteit</a:t>
            </a:r>
          </a:p>
          <a:p>
            <a:pPr marL="0"/>
            <a:endParaRPr lang="en-US" sz="2000" dirty="0"/>
          </a:p>
          <a:p>
            <a:pPr marL="0"/>
            <a:endParaRPr lang="en-US" sz="2000" dirty="0"/>
          </a:p>
        </p:txBody>
      </p:sp>
      <p:sp>
        <p:nvSpPr>
          <p:cNvPr id="14" name="Rectangle 13">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Afbeelding 6">
            <a:extLst>
              <a:ext uri="{FF2B5EF4-FFF2-40B4-BE49-F238E27FC236}">
                <a16:creationId xmlns:a16="http://schemas.microsoft.com/office/drawing/2014/main" id="{BFA0820C-3152-BA6D-AAF1-BBE7938E7FE9}"/>
              </a:ext>
            </a:extLst>
          </p:cNvPr>
          <p:cNvPicPr>
            <a:picLocks noChangeAspect="1"/>
          </p:cNvPicPr>
          <p:nvPr/>
        </p:nvPicPr>
        <p:blipFill>
          <a:blip r:embed="rId2"/>
          <a:stretch>
            <a:fillRect/>
          </a:stretch>
        </p:blipFill>
        <p:spPr>
          <a:xfrm>
            <a:off x="7684090" y="909081"/>
            <a:ext cx="2954283" cy="5071731"/>
          </a:xfrm>
          <a:prstGeom prst="rect">
            <a:avLst/>
          </a:prstGeom>
        </p:spPr>
      </p:pic>
    </p:spTree>
    <p:extLst>
      <p:ext uri="{BB962C8B-B14F-4D97-AF65-F5344CB8AC3E}">
        <p14:creationId xmlns:p14="http://schemas.microsoft.com/office/powerpoint/2010/main" val="167464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4E831C-FDA6-8BA0-DBD0-A62280172F0D}"/>
              </a:ext>
            </a:extLst>
          </p:cNvPr>
          <p:cNvSpPr>
            <a:spLocks noGrp="1"/>
          </p:cNvSpPr>
          <p:nvPr>
            <p:ph type="title"/>
          </p:nvPr>
        </p:nvSpPr>
        <p:spPr>
          <a:xfrm>
            <a:off x="6337593" y="686352"/>
            <a:ext cx="4628535" cy="1325563"/>
          </a:xfrm>
        </p:spPr>
        <p:txBody>
          <a:bodyPr>
            <a:normAutofit/>
          </a:bodyPr>
          <a:lstStyle/>
          <a:p>
            <a:r>
              <a:rPr lang="nl-NL" sz="4000" b="1" dirty="0"/>
              <a:t>HAVO-route</a:t>
            </a:r>
          </a:p>
        </p:txBody>
      </p:sp>
      <p:sp>
        <p:nvSpPr>
          <p:cNvPr id="3" name="Tijdelijke aanduiding voor inhoud 2">
            <a:extLst>
              <a:ext uri="{FF2B5EF4-FFF2-40B4-BE49-F238E27FC236}">
                <a16:creationId xmlns:a16="http://schemas.microsoft.com/office/drawing/2014/main" id="{16885EAB-3F6C-FCC7-7989-D2B0B0703773}"/>
              </a:ext>
            </a:extLst>
          </p:cNvPr>
          <p:cNvSpPr>
            <a:spLocks noGrp="1"/>
          </p:cNvSpPr>
          <p:nvPr>
            <p:ph idx="1"/>
          </p:nvPr>
        </p:nvSpPr>
        <p:spPr>
          <a:xfrm>
            <a:off x="6325630" y="1770426"/>
            <a:ext cx="5040086" cy="4520476"/>
          </a:xfrm>
        </p:spPr>
        <p:txBody>
          <a:bodyPr vert="horz" lIns="91440" tIns="45720" rIns="91440" bIns="45720" rtlCol="0" anchor="t">
            <a:normAutofit lnSpcReduction="10000"/>
          </a:bodyPr>
          <a:lstStyle/>
          <a:p>
            <a:pPr marL="0" indent="0">
              <a:buNone/>
            </a:pPr>
            <a:r>
              <a:rPr lang="nl-NL" sz="2200" u="sng" dirty="0"/>
              <a:t>Kenmerken</a:t>
            </a:r>
          </a:p>
          <a:p>
            <a:r>
              <a:rPr lang="nl-NL" sz="2400" dirty="0"/>
              <a:t>Alles op </a:t>
            </a:r>
            <a:r>
              <a:rPr lang="nl-NL" sz="2400" dirty="0" err="1"/>
              <a:t>HAVO-niveau</a:t>
            </a:r>
            <a:r>
              <a:rPr lang="nl-NL" sz="2400" dirty="0"/>
              <a:t> afronden.  </a:t>
            </a:r>
          </a:p>
          <a:p>
            <a:r>
              <a:rPr lang="nl-NL" sz="2400" dirty="0"/>
              <a:t>Weinig omwegen, direct naar een diploma toewerken. </a:t>
            </a:r>
          </a:p>
          <a:p>
            <a:pPr lvl="1"/>
            <a:r>
              <a:rPr lang="nl-NL" dirty="0"/>
              <a:t>Geen stages</a:t>
            </a:r>
          </a:p>
          <a:p>
            <a:pPr lvl="1"/>
            <a:r>
              <a:rPr lang="nl-NL" dirty="0"/>
              <a:t>Geen extra vakken</a:t>
            </a:r>
          </a:p>
          <a:p>
            <a:pPr lvl="1"/>
            <a:r>
              <a:rPr lang="nl-NL" dirty="0"/>
              <a:t>Minder ambachten </a:t>
            </a:r>
          </a:p>
          <a:p>
            <a:pPr lvl="1"/>
            <a:r>
              <a:rPr lang="nl-NL" dirty="0"/>
              <a:t>Meer examengerichte periodes</a:t>
            </a:r>
          </a:p>
          <a:p>
            <a:r>
              <a:rPr lang="nl-NL" sz="2400" dirty="0"/>
              <a:t>Duidelijk en gekaderd traject </a:t>
            </a:r>
          </a:p>
          <a:p>
            <a:endParaRPr lang="nl-NL" dirty="0"/>
          </a:p>
          <a:p>
            <a:pPr marL="0" indent="0">
              <a:buNone/>
            </a:pPr>
            <a:r>
              <a:rPr lang="nl-NL"/>
              <a:t>Na afloop </a:t>
            </a:r>
            <a:r>
              <a:rPr lang="nl-NL" dirty="0"/>
              <a:t>t</a:t>
            </a:r>
            <a:r>
              <a:rPr lang="nl-NL"/>
              <a:t>oegang </a:t>
            </a:r>
            <a:r>
              <a:rPr lang="nl-NL" dirty="0"/>
              <a:t>tot HBO</a:t>
            </a:r>
          </a:p>
        </p:txBody>
      </p:sp>
      <p:sp>
        <p:nvSpPr>
          <p:cNvPr id="7" name="Titel 1">
            <a:extLst>
              <a:ext uri="{FF2B5EF4-FFF2-40B4-BE49-F238E27FC236}">
                <a16:creationId xmlns:a16="http://schemas.microsoft.com/office/drawing/2014/main" id="{1336D1A6-AE47-BBBD-6A57-E6FF58C301DD}"/>
              </a:ext>
            </a:extLst>
          </p:cNvPr>
          <p:cNvSpPr txBox="1">
            <a:spLocks/>
          </p:cNvSpPr>
          <p:nvPr/>
        </p:nvSpPr>
        <p:spPr>
          <a:xfrm>
            <a:off x="814321" y="399997"/>
            <a:ext cx="504008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4000" b="1"/>
              <a:t>10 VWO-kans en daarna HAVO+-route</a:t>
            </a:r>
          </a:p>
        </p:txBody>
      </p:sp>
      <p:sp>
        <p:nvSpPr>
          <p:cNvPr id="8" name="Tijdelijke aanduiding voor inhoud 2">
            <a:extLst>
              <a:ext uri="{FF2B5EF4-FFF2-40B4-BE49-F238E27FC236}">
                <a16:creationId xmlns:a16="http://schemas.microsoft.com/office/drawing/2014/main" id="{7D19D920-BCE1-D0AF-E4F3-B9AFD361DD8A}"/>
              </a:ext>
            </a:extLst>
          </p:cNvPr>
          <p:cNvSpPr txBox="1">
            <a:spLocks/>
          </p:cNvSpPr>
          <p:nvPr/>
        </p:nvSpPr>
        <p:spPr>
          <a:xfrm>
            <a:off x="814321" y="1770426"/>
            <a:ext cx="5318194" cy="482552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2400" u="sng" dirty="0"/>
              <a:t>Kenmerken</a:t>
            </a:r>
          </a:p>
          <a:p>
            <a:pPr marL="342900" indent="-342900">
              <a:lnSpc>
                <a:spcPct val="110000"/>
              </a:lnSpc>
              <a:buSzPct val="100000"/>
              <a:buFont typeface="Arial"/>
              <a:buChar char="•"/>
            </a:pPr>
            <a:r>
              <a:rPr lang="nl-NL" sz="2400" dirty="0"/>
              <a:t>Verdieping willen (“ik wil vwo proberen”). Maatwerk mogelijk. </a:t>
            </a:r>
          </a:p>
          <a:p>
            <a:pPr marL="342900" indent="-342900">
              <a:lnSpc>
                <a:spcPct val="110000"/>
              </a:lnSpc>
              <a:buSzPct val="100000"/>
              <a:buFont typeface="Arial"/>
              <a:buChar char="•"/>
            </a:pPr>
            <a:r>
              <a:rPr lang="nl-NL" sz="2400" dirty="0"/>
              <a:t>Verbreding willen </a:t>
            </a:r>
          </a:p>
          <a:p>
            <a:pPr marL="800100" lvl="1" indent="-342900">
              <a:lnSpc>
                <a:spcPct val="110000"/>
              </a:lnSpc>
              <a:buSzPct val="100000"/>
              <a:buFont typeface="Arial"/>
              <a:buChar char="•"/>
            </a:pPr>
            <a:r>
              <a:rPr lang="nl-NL" dirty="0"/>
              <a:t>Stages </a:t>
            </a:r>
          </a:p>
          <a:p>
            <a:pPr marL="800100" lvl="1" indent="-342900">
              <a:lnSpc>
                <a:spcPct val="110000"/>
              </a:lnSpc>
              <a:buSzPct val="100000"/>
              <a:buFont typeface="Arial"/>
              <a:buChar char="•"/>
            </a:pPr>
            <a:r>
              <a:rPr lang="nl-NL" dirty="0"/>
              <a:t>Een extra vak mogelijk </a:t>
            </a:r>
          </a:p>
          <a:p>
            <a:pPr marL="800100" lvl="1" indent="-342900">
              <a:lnSpc>
                <a:spcPct val="110000"/>
              </a:lnSpc>
              <a:buSzPct val="100000"/>
              <a:buFont typeface="Arial"/>
              <a:buChar char="•"/>
            </a:pPr>
            <a:r>
              <a:rPr lang="nl-NL" kern="100" dirty="0">
                <a:latin typeface="Calibri" panose="020F0502020204030204" pitchFamily="34" charset="0"/>
                <a:ea typeface="Calibri" panose="020F0502020204030204" pitchFamily="34" charset="0"/>
                <a:cs typeface="Calibri" panose="020F0502020204030204" pitchFamily="34" charset="0"/>
              </a:rPr>
              <a:t>Meer kunst- en ambachtslessen</a:t>
            </a:r>
          </a:p>
          <a:p>
            <a:pPr marL="800100" lvl="1" indent="-342900">
              <a:lnSpc>
                <a:spcPct val="110000"/>
              </a:lnSpc>
              <a:buSzPct val="100000"/>
              <a:buFont typeface="Arial"/>
              <a:buChar char="•"/>
            </a:pPr>
            <a:r>
              <a:rPr lang="nl-NL" kern="100" dirty="0">
                <a:latin typeface="Calibri" panose="020F0502020204030204" pitchFamily="34" charset="0"/>
                <a:ea typeface="Calibri" panose="020F0502020204030204" pitchFamily="34" charset="0"/>
                <a:cs typeface="Calibri" panose="020F0502020204030204" pitchFamily="34" charset="0"/>
              </a:rPr>
              <a:t>Lesstof die niet tot de eindtermen behoort </a:t>
            </a:r>
            <a:endParaRPr lang="nl-NL" dirty="0"/>
          </a:p>
          <a:p>
            <a:pPr marL="342900" indent="-342900">
              <a:lnSpc>
                <a:spcPct val="110000"/>
              </a:lnSpc>
              <a:buSzPct val="100000"/>
              <a:buFont typeface="Arial"/>
              <a:buChar char="•"/>
            </a:pPr>
            <a:r>
              <a:rPr lang="nl-NL" sz="2400" dirty="0"/>
              <a:t>Niveaukeuze willen uitstellen en meer ruimte houden voor ‘</a:t>
            </a:r>
            <a:r>
              <a:rPr lang="nl-NL" sz="2400"/>
              <a:t>worden wie je bent’</a:t>
            </a:r>
            <a:endParaRPr lang="nl-NL" sz="2400" dirty="0"/>
          </a:p>
        </p:txBody>
      </p:sp>
      <p:pic>
        <p:nvPicPr>
          <p:cNvPr id="9" name="Afbeelding 8">
            <a:extLst>
              <a:ext uri="{FF2B5EF4-FFF2-40B4-BE49-F238E27FC236}">
                <a16:creationId xmlns:a16="http://schemas.microsoft.com/office/drawing/2014/main" id="{A8BBA220-1E0E-B163-55FE-90D628FD76E9}"/>
              </a:ext>
            </a:extLst>
          </p:cNvPr>
          <p:cNvPicPr>
            <a:picLocks noChangeAspect="1"/>
          </p:cNvPicPr>
          <p:nvPr/>
        </p:nvPicPr>
        <p:blipFill>
          <a:blip r:embed="rId2"/>
          <a:stretch>
            <a:fillRect/>
          </a:stretch>
        </p:blipFill>
        <p:spPr>
          <a:xfrm>
            <a:off x="10723860" y="498129"/>
            <a:ext cx="879438" cy="1513786"/>
          </a:xfrm>
          <a:prstGeom prst="rect">
            <a:avLst/>
          </a:prstGeom>
        </p:spPr>
      </p:pic>
    </p:spTree>
    <p:extLst>
      <p:ext uri="{BB962C8B-B14F-4D97-AF65-F5344CB8AC3E}">
        <p14:creationId xmlns:p14="http://schemas.microsoft.com/office/powerpoint/2010/main" val="1112926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2">
            <a:extLst>
              <a:ext uri="{FF2B5EF4-FFF2-40B4-BE49-F238E27FC236}">
                <a16:creationId xmlns:a16="http://schemas.microsoft.com/office/drawing/2014/main" id="{5F508607-5992-5C51-194D-9498D086064D}"/>
              </a:ext>
            </a:extLst>
          </p:cNvPr>
          <p:cNvSpPr txBox="1">
            <a:spLocks/>
          </p:cNvSpPr>
          <p:nvPr/>
        </p:nvSpPr>
        <p:spPr>
          <a:xfrm>
            <a:off x="6231296" y="1589222"/>
            <a:ext cx="4522236"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u="sng" dirty="0"/>
              <a:t>Praktisch</a:t>
            </a:r>
          </a:p>
          <a:p>
            <a:r>
              <a:rPr lang="nl-NL" sz="2400" dirty="0"/>
              <a:t>Landelijk haalt twee derde van de leerlingen een havodiploma in vijf jaar. </a:t>
            </a:r>
          </a:p>
          <a:p>
            <a:r>
              <a:rPr lang="nl-NL" sz="2400" dirty="0"/>
              <a:t>Hier geen zittenblijven in MB, daarmee is 4 HAVO een pittig jaar.</a:t>
            </a:r>
          </a:p>
          <a:p>
            <a:r>
              <a:rPr lang="nl-NL" sz="2400" dirty="0"/>
              <a:t>Meteen aan de slag en hard willen werken, is hoe dan ook nodig als je ook sneller klaar wilt zijn!</a:t>
            </a:r>
          </a:p>
        </p:txBody>
      </p:sp>
      <p:sp>
        <p:nvSpPr>
          <p:cNvPr id="7" name="Titel 1">
            <a:extLst>
              <a:ext uri="{FF2B5EF4-FFF2-40B4-BE49-F238E27FC236}">
                <a16:creationId xmlns:a16="http://schemas.microsoft.com/office/drawing/2014/main" id="{90BA1F85-8FA5-A088-4B79-1962A6289B53}"/>
              </a:ext>
            </a:extLst>
          </p:cNvPr>
          <p:cNvSpPr txBox="1">
            <a:spLocks/>
          </p:cNvSpPr>
          <p:nvPr/>
        </p:nvSpPr>
        <p:spPr>
          <a:xfrm>
            <a:off x="598281" y="275293"/>
            <a:ext cx="504008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4000" b="1"/>
              <a:t>10 VWO-kans en daarna HAVO+-route</a:t>
            </a:r>
          </a:p>
        </p:txBody>
      </p:sp>
      <p:sp>
        <p:nvSpPr>
          <p:cNvPr id="8" name="Titel 1">
            <a:extLst>
              <a:ext uri="{FF2B5EF4-FFF2-40B4-BE49-F238E27FC236}">
                <a16:creationId xmlns:a16="http://schemas.microsoft.com/office/drawing/2014/main" id="{DA3F0A89-4BAD-D3A7-E23A-B7DE8B47CDED}"/>
              </a:ext>
            </a:extLst>
          </p:cNvPr>
          <p:cNvSpPr>
            <a:spLocks noGrp="1"/>
          </p:cNvSpPr>
          <p:nvPr>
            <p:ph type="title"/>
          </p:nvPr>
        </p:nvSpPr>
        <p:spPr>
          <a:xfrm>
            <a:off x="6231296" y="583604"/>
            <a:ext cx="4628535" cy="1325563"/>
          </a:xfrm>
        </p:spPr>
        <p:txBody>
          <a:bodyPr>
            <a:normAutofit/>
          </a:bodyPr>
          <a:lstStyle/>
          <a:p>
            <a:r>
              <a:rPr lang="nl-NL" sz="4000" b="1"/>
              <a:t>HAVO-route</a:t>
            </a:r>
          </a:p>
        </p:txBody>
      </p:sp>
      <p:pic>
        <p:nvPicPr>
          <p:cNvPr id="9" name="Afbeelding 8">
            <a:extLst>
              <a:ext uri="{FF2B5EF4-FFF2-40B4-BE49-F238E27FC236}">
                <a16:creationId xmlns:a16="http://schemas.microsoft.com/office/drawing/2014/main" id="{DECA31FC-1C60-5B50-87AD-480FE66659C7}"/>
              </a:ext>
            </a:extLst>
          </p:cNvPr>
          <p:cNvPicPr>
            <a:picLocks noChangeAspect="1"/>
          </p:cNvPicPr>
          <p:nvPr/>
        </p:nvPicPr>
        <p:blipFill>
          <a:blip r:embed="rId2"/>
          <a:stretch>
            <a:fillRect/>
          </a:stretch>
        </p:blipFill>
        <p:spPr>
          <a:xfrm>
            <a:off x="10402529" y="306808"/>
            <a:ext cx="1036110" cy="1784412"/>
          </a:xfrm>
          <a:prstGeom prst="rect">
            <a:avLst/>
          </a:prstGeom>
        </p:spPr>
      </p:pic>
      <p:sp>
        <p:nvSpPr>
          <p:cNvPr id="10" name="Tijdelijke aanduiding voor inhoud 2">
            <a:extLst>
              <a:ext uri="{FF2B5EF4-FFF2-40B4-BE49-F238E27FC236}">
                <a16:creationId xmlns:a16="http://schemas.microsoft.com/office/drawing/2014/main" id="{6CA2E3FC-F96A-CFFE-2A80-BA377658F8B5}"/>
              </a:ext>
            </a:extLst>
          </p:cNvPr>
          <p:cNvSpPr txBox="1">
            <a:spLocks/>
          </p:cNvSpPr>
          <p:nvPr/>
        </p:nvSpPr>
        <p:spPr>
          <a:xfrm>
            <a:off x="598282" y="1600856"/>
            <a:ext cx="5497718" cy="2796814"/>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u="sng" dirty="0"/>
              <a:t>Praktisch</a:t>
            </a:r>
          </a:p>
          <a:p>
            <a:pPr marL="342900" lvl="0" indent="-342900">
              <a:lnSpc>
                <a:spcPct val="110000"/>
              </a:lnSpc>
              <a:buSzPts val="1800"/>
              <a:buFont typeface="Arial"/>
              <a:buChar char="•"/>
            </a:pPr>
            <a:r>
              <a:rPr lang="nl-NL" sz="2200" dirty="0"/>
              <a:t>Wiskunde voor CM en Duits/Frans voor EM/NG/NT verplicht in 10 VWO-kans</a:t>
            </a:r>
          </a:p>
          <a:p>
            <a:pPr marL="342900" lvl="0" indent="-342900">
              <a:lnSpc>
                <a:spcPct val="110000"/>
              </a:lnSpc>
              <a:buSzPts val="1800"/>
              <a:buFont typeface="Arial"/>
              <a:buChar char="•"/>
            </a:pPr>
            <a:r>
              <a:rPr lang="nl-NL" sz="2200" dirty="0"/>
              <a:t>In staat zijn je eigen leren en ontwikkeling zelfstandig ter hand te nemen</a:t>
            </a:r>
          </a:p>
          <a:p>
            <a:pPr marL="342900" lvl="0" indent="-342900">
              <a:lnSpc>
                <a:spcPct val="110000"/>
              </a:lnSpc>
              <a:buSzPts val="1800"/>
              <a:buFont typeface="Arial"/>
              <a:buChar char="•"/>
            </a:pPr>
            <a:r>
              <a:rPr lang="nl-NL" sz="2200" dirty="0"/>
              <a:t>Lesstof uit VWO-boeken in 10 VWO-kans</a:t>
            </a:r>
          </a:p>
          <a:p>
            <a:pPr marL="342900" lvl="0" indent="-342900">
              <a:lnSpc>
                <a:spcPct val="110000"/>
              </a:lnSpc>
              <a:buSzPts val="1800"/>
              <a:buFont typeface="Arial"/>
              <a:buChar char="•"/>
            </a:pPr>
            <a:r>
              <a:rPr lang="nl-NL" sz="2200" dirty="0"/>
              <a:t>Wat na 10 VWO-kans: </a:t>
            </a:r>
          </a:p>
          <a:p>
            <a:pPr marL="0" indent="0">
              <a:buNone/>
            </a:pPr>
            <a:endParaRPr lang="nl-NL" dirty="0"/>
          </a:p>
          <a:p>
            <a:pPr marL="0" indent="0">
              <a:buFont typeface="Arial" panose="020B0604020202020204" pitchFamily="34" charset="0"/>
              <a:buNone/>
            </a:pPr>
            <a:endParaRPr lang="nl-NL" dirty="0"/>
          </a:p>
        </p:txBody>
      </p:sp>
      <p:pic>
        <p:nvPicPr>
          <p:cNvPr id="5" name="Afbeelding 4">
            <a:extLst>
              <a:ext uri="{FF2B5EF4-FFF2-40B4-BE49-F238E27FC236}">
                <a16:creationId xmlns:a16="http://schemas.microsoft.com/office/drawing/2014/main" id="{1A9C5878-EE15-F5D9-1E7E-37D23D271294}"/>
              </a:ext>
            </a:extLst>
          </p:cNvPr>
          <p:cNvPicPr>
            <a:picLocks noChangeAspect="1"/>
          </p:cNvPicPr>
          <p:nvPr/>
        </p:nvPicPr>
        <p:blipFill>
          <a:blip r:embed="rId3"/>
          <a:stretch>
            <a:fillRect/>
          </a:stretch>
        </p:blipFill>
        <p:spPr>
          <a:xfrm>
            <a:off x="1089272" y="5821845"/>
            <a:ext cx="4723342" cy="822417"/>
          </a:xfrm>
          <a:prstGeom prst="rect">
            <a:avLst/>
          </a:prstGeom>
        </p:spPr>
      </p:pic>
      <p:sp>
        <p:nvSpPr>
          <p:cNvPr id="6" name="Tekstvak 5">
            <a:extLst>
              <a:ext uri="{FF2B5EF4-FFF2-40B4-BE49-F238E27FC236}">
                <a16:creationId xmlns:a16="http://schemas.microsoft.com/office/drawing/2014/main" id="{B7A2045E-CCF7-4ED8-9B3F-E315216860C1}"/>
              </a:ext>
            </a:extLst>
          </p:cNvPr>
          <p:cNvSpPr txBox="1"/>
          <p:nvPr/>
        </p:nvSpPr>
        <p:spPr>
          <a:xfrm>
            <a:off x="733577" y="5113959"/>
            <a:ext cx="5362423" cy="707886"/>
          </a:xfrm>
          <a:prstGeom prst="rect">
            <a:avLst/>
          </a:prstGeom>
          <a:noFill/>
        </p:spPr>
        <p:txBody>
          <a:bodyPr wrap="square" rtlCol="0">
            <a:spAutoFit/>
          </a:bodyPr>
          <a:lstStyle/>
          <a:p>
            <a:pPr marL="285750" indent="-285750">
              <a:buFont typeface="Arial" panose="020B0604020202020204" pitchFamily="34" charset="0"/>
              <a:buChar char="•"/>
            </a:pPr>
            <a:r>
              <a:rPr lang="nl-NL" sz="2000" dirty="0"/>
              <a:t>68% van de 4 HAVO+ leerlingen doet een vak op VWO-niveau</a:t>
            </a:r>
          </a:p>
        </p:txBody>
      </p:sp>
      <p:pic>
        <p:nvPicPr>
          <p:cNvPr id="11" name="Afbeelding 10">
            <a:extLst>
              <a:ext uri="{FF2B5EF4-FFF2-40B4-BE49-F238E27FC236}">
                <a16:creationId xmlns:a16="http://schemas.microsoft.com/office/drawing/2014/main" id="{49A88690-62B2-962B-00C2-FF268027EB24}"/>
              </a:ext>
            </a:extLst>
          </p:cNvPr>
          <p:cNvPicPr>
            <a:picLocks noChangeAspect="1"/>
          </p:cNvPicPr>
          <p:nvPr/>
        </p:nvPicPr>
        <p:blipFill>
          <a:blip r:embed="rId4"/>
          <a:stretch>
            <a:fillRect/>
          </a:stretch>
        </p:blipFill>
        <p:spPr>
          <a:xfrm>
            <a:off x="1089272" y="4297151"/>
            <a:ext cx="4691126" cy="816808"/>
          </a:xfrm>
          <a:prstGeom prst="rect">
            <a:avLst/>
          </a:prstGeom>
        </p:spPr>
      </p:pic>
    </p:spTree>
    <p:extLst>
      <p:ext uri="{BB962C8B-B14F-4D97-AF65-F5344CB8AC3E}">
        <p14:creationId xmlns:p14="http://schemas.microsoft.com/office/powerpoint/2010/main" val="2042786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3A1D3C-6493-8A4E-3F9F-039308E63FF4}"/>
              </a:ext>
            </a:extLst>
          </p:cNvPr>
          <p:cNvSpPr>
            <a:spLocks noGrp="1"/>
          </p:cNvSpPr>
          <p:nvPr>
            <p:ph type="title"/>
          </p:nvPr>
        </p:nvSpPr>
        <p:spPr>
          <a:xfrm>
            <a:off x="1136397" y="502020"/>
            <a:ext cx="5323715" cy="1385774"/>
          </a:xfrm>
        </p:spPr>
        <p:txBody>
          <a:bodyPr anchor="b">
            <a:normAutofit/>
          </a:bodyPr>
          <a:lstStyle/>
          <a:p>
            <a:r>
              <a:rPr lang="en-US" sz="3400" b="1" dirty="0">
                <a:latin typeface="Aptos"/>
              </a:rPr>
              <a:t>Jasper – </a:t>
            </a:r>
            <a:br>
              <a:rPr lang="en-US" sz="3400" b="1" dirty="0">
                <a:latin typeface="Aptos"/>
              </a:rPr>
            </a:br>
            <a:r>
              <a:rPr lang="en-US" sz="3400" b="1" dirty="0">
                <a:latin typeface="Aptos"/>
              </a:rPr>
              <a:t>De </a:t>
            </a:r>
            <a:r>
              <a:rPr lang="nl-NL" sz="3400" b="1" dirty="0">
                <a:latin typeface="Aptos"/>
              </a:rPr>
              <a:t>Brede onderzoeker</a:t>
            </a:r>
            <a:endParaRPr lang="nl-NL" sz="3400" dirty="0"/>
          </a:p>
        </p:txBody>
      </p:sp>
      <p:sp>
        <p:nvSpPr>
          <p:cNvPr id="3" name="Content Placeholder 2">
            <a:extLst>
              <a:ext uri="{FF2B5EF4-FFF2-40B4-BE49-F238E27FC236}">
                <a16:creationId xmlns:a16="http://schemas.microsoft.com/office/drawing/2014/main" id="{E0D7E6A9-2719-CB49-7FCD-B196B258C0CA}"/>
              </a:ext>
            </a:extLst>
          </p:cNvPr>
          <p:cNvSpPr>
            <a:spLocks noGrp="1"/>
          </p:cNvSpPr>
          <p:nvPr>
            <p:ph idx="1"/>
          </p:nvPr>
        </p:nvSpPr>
        <p:spPr>
          <a:xfrm>
            <a:off x="1136397" y="1887794"/>
            <a:ext cx="6414777" cy="4699819"/>
          </a:xfrm>
        </p:spPr>
        <p:txBody>
          <a:bodyPr vert="horz" lIns="91440" tIns="45720" rIns="91440" bIns="45720" rtlCol="0" anchor="t">
            <a:normAutofit/>
          </a:bodyPr>
          <a:lstStyle/>
          <a:p>
            <a:pPr marL="0" indent="0" fontAlgn="base">
              <a:buNone/>
            </a:pPr>
            <a:r>
              <a:rPr lang="nl-NL" b="1" dirty="0"/>
              <a:t>Karaktereigenschappen:</a:t>
            </a:r>
            <a:endParaRPr lang="nl-NL" dirty="0"/>
          </a:p>
          <a:p>
            <a:r>
              <a:rPr lang="nl-NL" dirty="0"/>
              <a:t>Nieuwsgierig en geïnteresseerd in de   wereld</a:t>
            </a:r>
          </a:p>
          <a:p>
            <a:r>
              <a:rPr lang="nl-NL" dirty="0"/>
              <a:t>Houdt van verdieping en wil graag </a:t>
            </a:r>
            <a:r>
              <a:rPr lang="nl-NL" dirty="0" err="1"/>
              <a:t>periodeles</a:t>
            </a:r>
            <a:endParaRPr lang="nl-NL" dirty="0"/>
          </a:p>
          <a:p>
            <a:r>
              <a:rPr lang="nl-NL" dirty="0"/>
              <a:t>Geniet van kunst en ambachten als uitlaatklep</a:t>
            </a:r>
          </a:p>
          <a:p>
            <a:r>
              <a:rPr lang="nl-NL" dirty="0"/>
              <a:t>Onzeker of hij het volledige vwo-tempo aankan, maar wil het proberen</a:t>
            </a:r>
          </a:p>
          <a:p>
            <a:endParaRPr lang="en-US" sz="2000" dirty="0"/>
          </a:p>
        </p:txBody>
      </p:sp>
      <p:sp>
        <p:nvSpPr>
          <p:cNvPr id="11" name="Rectangle 10">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Afbeelding 3">
            <a:extLst>
              <a:ext uri="{FF2B5EF4-FFF2-40B4-BE49-F238E27FC236}">
                <a16:creationId xmlns:a16="http://schemas.microsoft.com/office/drawing/2014/main" id="{E2D494B6-E284-1966-5DAA-EEECDB1F1052}"/>
              </a:ext>
            </a:extLst>
          </p:cNvPr>
          <p:cNvPicPr>
            <a:picLocks noChangeAspect="1"/>
          </p:cNvPicPr>
          <p:nvPr/>
        </p:nvPicPr>
        <p:blipFill>
          <a:blip r:embed="rId2"/>
          <a:stretch>
            <a:fillRect/>
          </a:stretch>
        </p:blipFill>
        <p:spPr>
          <a:xfrm>
            <a:off x="7688794" y="909081"/>
            <a:ext cx="2944875" cy="5071731"/>
          </a:xfrm>
          <a:prstGeom prst="rect">
            <a:avLst/>
          </a:prstGeom>
        </p:spPr>
      </p:pic>
    </p:spTree>
    <p:extLst>
      <p:ext uri="{BB962C8B-B14F-4D97-AF65-F5344CB8AC3E}">
        <p14:creationId xmlns:p14="http://schemas.microsoft.com/office/powerpoint/2010/main" val="4086843101"/>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TotalTime>
  <Words>2152</Words>
  <Application>Microsoft Office PowerPoint</Application>
  <PresentationFormat>Breedbeeld</PresentationFormat>
  <Paragraphs>405</Paragraphs>
  <Slides>33</Slides>
  <Notes>15</Notes>
  <HiddenSlides>0</HiddenSlides>
  <MMClips>0</MMClips>
  <ScaleCrop>false</ScaleCrop>
  <HeadingPairs>
    <vt:vector size="6" baseType="variant">
      <vt:variant>
        <vt:lpstr>Gebruikte lettertypen</vt:lpstr>
      </vt:variant>
      <vt:variant>
        <vt:i4>6</vt:i4>
      </vt:variant>
      <vt:variant>
        <vt:lpstr>Thema</vt:lpstr>
      </vt:variant>
      <vt:variant>
        <vt:i4>2</vt:i4>
      </vt:variant>
      <vt:variant>
        <vt:lpstr>Diatitels</vt:lpstr>
      </vt:variant>
      <vt:variant>
        <vt:i4>33</vt:i4>
      </vt:variant>
    </vt:vector>
  </HeadingPairs>
  <TitlesOfParts>
    <vt:vector size="41" baseType="lpstr">
      <vt:lpstr>Aptos</vt:lpstr>
      <vt:lpstr>Aptos Display</vt:lpstr>
      <vt:lpstr>Arial</vt:lpstr>
      <vt:lpstr>Calibri</vt:lpstr>
      <vt:lpstr>Corbel</vt:lpstr>
      <vt:lpstr>Noto Sans Symbols</vt:lpstr>
      <vt:lpstr>Kantoorthema</vt:lpstr>
      <vt:lpstr>Frame</vt:lpstr>
      <vt:lpstr>PowerPoint-presentatie</vt:lpstr>
      <vt:lpstr>Leerweg en determinatie</vt:lpstr>
      <vt:lpstr>Krantenkoppen: belang verbreden  en verdiepen</vt:lpstr>
      <vt:lpstr>Leerwegen op het RSC</vt:lpstr>
      <vt:lpstr>Leerwegen op het RSC - wettelijk</vt:lpstr>
      <vt:lpstr>PowerPoint-presentatie</vt:lpstr>
      <vt:lpstr>HAVO-route</vt:lpstr>
      <vt:lpstr>HAVO-route</vt:lpstr>
      <vt:lpstr>Jasper –  De Brede onderzoeker</vt:lpstr>
      <vt:lpstr>Jasper</vt:lpstr>
      <vt:lpstr>Emma - De Doelgerichte Practicus</vt:lpstr>
      <vt:lpstr>Emma</vt:lpstr>
      <vt:lpstr>Thijs –  De Late Bloeier</vt:lpstr>
      <vt:lpstr>Thijs</vt:lpstr>
      <vt:lpstr>Roos –  De Ambitieuze Twijfelaar</vt:lpstr>
      <vt:lpstr>Roos</vt:lpstr>
      <vt:lpstr>Profielkeuze</vt:lpstr>
      <vt:lpstr>Twee keuzes</vt:lpstr>
      <vt:lpstr>VWO (10v en 10vk)</vt:lpstr>
      <vt:lpstr>Route HAVO+ (2027-2028)  </vt:lpstr>
      <vt:lpstr>Route Havo+  Na 10VK</vt:lpstr>
      <vt:lpstr>HAVO </vt:lpstr>
      <vt:lpstr>Aandachtspunten overstap klas 9 naar 4H/10</vt:lpstr>
      <vt:lpstr>profielkeuze</vt:lpstr>
      <vt:lpstr>Keuze maken</vt:lpstr>
      <vt:lpstr>Keuze maken</vt:lpstr>
      <vt:lpstr>Keuze maken</vt:lpstr>
      <vt:lpstr>Informatiebronnen</vt:lpstr>
      <vt:lpstr>Informatiebronnen</vt:lpstr>
      <vt:lpstr>Toelating</vt:lpstr>
      <vt:lpstr>Informatiebronnen</vt:lpstr>
      <vt:lpstr>Vragen? </vt:lpstr>
      <vt:lpstr>Laatste tip van een 10e klasser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Mike Bakker</dc:creator>
  <cp:lastModifiedBy>Mike Bakker</cp:lastModifiedBy>
  <cp:revision>83</cp:revision>
  <cp:lastPrinted>2025-11-13T16:48:23Z</cp:lastPrinted>
  <dcterms:created xsi:type="dcterms:W3CDTF">2025-11-08T09:26:56Z</dcterms:created>
  <dcterms:modified xsi:type="dcterms:W3CDTF">2025-11-13T16:50:05Z</dcterms:modified>
</cp:coreProperties>
</file>