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38"/>
  </p:notesMasterIdLst>
  <p:sldIdLst>
    <p:sldId id="256" r:id="rId5"/>
    <p:sldId id="279" r:id="rId6"/>
    <p:sldId id="266" r:id="rId7"/>
    <p:sldId id="282" r:id="rId8"/>
    <p:sldId id="283" r:id="rId9"/>
    <p:sldId id="264" r:id="rId10"/>
    <p:sldId id="278" r:id="rId11"/>
    <p:sldId id="265" r:id="rId12"/>
    <p:sldId id="267" r:id="rId13"/>
    <p:sldId id="269" r:id="rId14"/>
    <p:sldId id="268" r:id="rId15"/>
    <p:sldId id="290" r:id="rId16"/>
    <p:sldId id="270" r:id="rId17"/>
    <p:sldId id="272" r:id="rId18"/>
    <p:sldId id="271" r:id="rId19"/>
    <p:sldId id="291" r:id="rId20"/>
    <p:sldId id="289" r:id="rId21"/>
    <p:sldId id="275" r:id="rId22"/>
    <p:sldId id="274" r:id="rId23"/>
    <p:sldId id="280" r:id="rId24"/>
    <p:sldId id="284" r:id="rId25"/>
    <p:sldId id="292" r:id="rId26"/>
    <p:sldId id="258" r:id="rId27"/>
    <p:sldId id="260" r:id="rId28"/>
    <p:sldId id="285" r:id="rId29"/>
    <p:sldId id="293" r:id="rId30"/>
    <p:sldId id="294" r:id="rId31"/>
    <p:sldId id="286" r:id="rId32"/>
    <p:sldId id="287" r:id="rId33"/>
    <p:sldId id="288" r:id="rId34"/>
    <p:sldId id="276" r:id="rId35"/>
    <p:sldId id="277" r:id="rId36"/>
    <p:sldId id="295" r:id="rId37"/>
  </p:sldIdLst>
  <p:sldSz cx="12192000" cy="6858000"/>
  <p:notesSz cx="6797675" cy="9926638"/>
  <p:embeddedFontLst>
    <p:embeddedFont>
      <p:font typeface="Calibri" panose="020F0502020204030204" pitchFamily="34" charset="0"/>
      <p:regular r:id="rId39"/>
      <p:bold r:id="rId40"/>
      <p:italic r:id="rId41"/>
      <p:boldItalic r:id="rId42"/>
    </p:embeddedFont>
    <p:embeddedFont>
      <p:font typeface="Corbel" panose="020B0503020204020204" pitchFamily="34" charset="0"/>
      <p:regular r:id="rId43"/>
      <p:bold r:id="rId44"/>
      <p:italic r:id="rId45"/>
      <p:boldItalic r:id="rId46"/>
    </p:embeddedFont>
    <p:embeddedFont>
      <p:font typeface="Segoe UI" panose="020B0502040204020203" pitchFamily="34"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1" roundtripDataSignature="AMtx7mijgN364V0S4Vrcyaowcd07RcpCf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A6EF3A0-BF19-4E00-93FF-B3C07A167025}">
  <a:tblStyle styleId="{EA6EF3A0-BF19-4E00-93FF-B3C07A16702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B2F6DDF-65D6-4C80-A894-182816C10623}" styleName="Table_1">
    <a:wholeTbl>
      <a:tcTxStyle b="off" i="off">
        <a:font>
          <a:latin typeface="Corbel"/>
          <a:ea typeface="Corbel"/>
          <a:cs typeface="Corbe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F3F7"/>
          </a:solidFill>
        </a:fill>
      </a:tcStyle>
    </a:wholeTbl>
    <a:band1H>
      <a:tcTxStyle/>
      <a:tcStyle>
        <a:tcBdr/>
        <a:fill>
          <a:solidFill>
            <a:srgbClr val="CDE6EE"/>
          </a:solidFill>
        </a:fill>
      </a:tcStyle>
    </a:band1H>
    <a:band2H>
      <a:tcTxStyle/>
      <a:tcStyle>
        <a:tcBdr/>
      </a:tcStyle>
    </a:band2H>
    <a:band1V>
      <a:tcTxStyle/>
      <a:tcStyle>
        <a:tcBdr/>
        <a:fill>
          <a:solidFill>
            <a:srgbClr val="CDE6EE"/>
          </a:solidFill>
        </a:fill>
      </a:tcStyle>
    </a:band1V>
    <a:band2V>
      <a:tcTxStyle/>
      <a:tcStyle>
        <a:tcBdr/>
      </a:tcStyle>
    </a:band2V>
    <a:lastCol>
      <a:tcTxStyle b="on" i="off">
        <a:font>
          <a:latin typeface="Corbel"/>
          <a:ea typeface="Corbel"/>
          <a:cs typeface="Corbel"/>
        </a:font>
        <a:schemeClr val="lt1"/>
      </a:tcTxStyle>
      <a:tcStyle>
        <a:tcBdr/>
        <a:fill>
          <a:solidFill>
            <a:schemeClr val="accent1"/>
          </a:solidFill>
        </a:fill>
      </a:tcStyle>
    </a:lastCol>
    <a:firstCol>
      <a:tcTxStyle b="on" i="off">
        <a:font>
          <a:latin typeface="Corbel"/>
          <a:ea typeface="Corbel"/>
          <a:cs typeface="Corbel"/>
        </a:font>
        <a:schemeClr val="lt1"/>
      </a:tcTxStyle>
      <a:tcStyle>
        <a:tcBdr/>
        <a:fill>
          <a:solidFill>
            <a:schemeClr val="accent1"/>
          </a:solidFill>
        </a:fill>
      </a:tcStyle>
    </a:firstCol>
    <a:lastRow>
      <a:tcTxStyle b="on" i="off">
        <a:font>
          <a:latin typeface="Corbel"/>
          <a:ea typeface="Corbel"/>
          <a:cs typeface="Corbe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orbel"/>
          <a:ea typeface="Corbel"/>
          <a:cs typeface="Corbe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2" autoAdjust="0"/>
    <p:restoredTop sz="94660"/>
  </p:normalViewPr>
  <p:slideViewPr>
    <p:cSldViewPr snapToGrid="0">
      <p:cViewPr varScale="1">
        <p:scale>
          <a:sx n="108" d="100"/>
          <a:sy n="108" d="100"/>
        </p:scale>
        <p:origin x="76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6.fntdata"/><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5.fntdata"/><Relationship Id="rId48" Type="http://schemas.openxmlformats.org/officeDocument/2006/relationships/font" Target="fonts/font10.fntdata"/><Relationship Id="rId56" Type="http://schemas.microsoft.com/office/2016/11/relationships/changesInfo" Target="changesInfos/changesInfo1.xml"/><Relationship Id="rId8" Type="http://schemas.openxmlformats.org/officeDocument/2006/relationships/slide" Target="slides/slide4.xml"/><Relationship Id="rId51" Type="http://customschemas.google.com/relationships/presentationmetadata" Target="meta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6.xml"/><Relationship Id="rId41" Type="http://schemas.openxmlformats.org/officeDocument/2006/relationships/font" Target="fonts/font3.fntdata"/><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1.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k Zwaanswijk" userId="50b74536-e889-418e-a7a0-661eb751e37b" providerId="ADAL" clId="{34A44408-98EE-4B52-95BF-EFDC6C9CD554}"/>
    <pc:docChg chg="custSel modSld">
      <pc:chgData name="Rik Zwaanswijk" userId="50b74536-e889-418e-a7a0-661eb751e37b" providerId="ADAL" clId="{34A44408-98EE-4B52-95BF-EFDC6C9CD554}" dt="2023-12-01T14:08:07.665" v="112" actId="20577"/>
      <pc:docMkLst>
        <pc:docMk/>
      </pc:docMkLst>
      <pc:sldChg chg="addSp delSp modSp mod">
        <pc:chgData name="Rik Zwaanswijk" userId="50b74536-e889-418e-a7a0-661eb751e37b" providerId="ADAL" clId="{34A44408-98EE-4B52-95BF-EFDC6C9CD554}" dt="2023-12-01T14:00:30.546" v="30" actId="1076"/>
        <pc:sldMkLst>
          <pc:docMk/>
          <pc:sldMk cId="0" sldId="264"/>
        </pc:sldMkLst>
        <pc:picChg chg="add mod">
          <ac:chgData name="Rik Zwaanswijk" userId="50b74536-e889-418e-a7a0-661eb751e37b" providerId="ADAL" clId="{34A44408-98EE-4B52-95BF-EFDC6C9CD554}" dt="2023-12-01T14:00:30.546" v="30" actId="1076"/>
          <ac:picMkLst>
            <pc:docMk/>
            <pc:sldMk cId="0" sldId="264"/>
            <ac:picMk id="3" creationId="{FE746453-F460-98B7-1F68-5B104746A7C8}"/>
          </ac:picMkLst>
        </pc:picChg>
        <pc:picChg chg="del">
          <ac:chgData name="Rik Zwaanswijk" userId="50b74536-e889-418e-a7a0-661eb751e37b" providerId="ADAL" clId="{34A44408-98EE-4B52-95BF-EFDC6C9CD554}" dt="2023-12-01T12:47:20.686" v="0" actId="478"/>
          <ac:picMkLst>
            <pc:docMk/>
            <pc:sldMk cId="0" sldId="264"/>
            <ac:picMk id="178" creationId="{00000000-0000-0000-0000-000000000000}"/>
          </ac:picMkLst>
        </pc:picChg>
      </pc:sldChg>
      <pc:sldChg chg="addSp delSp modSp mod">
        <pc:chgData name="Rik Zwaanswijk" userId="50b74536-e889-418e-a7a0-661eb751e37b" providerId="ADAL" clId="{34A44408-98EE-4B52-95BF-EFDC6C9CD554}" dt="2023-12-01T14:00:57.970" v="33" actId="1076"/>
        <pc:sldMkLst>
          <pc:docMk/>
          <pc:sldMk cId="0" sldId="267"/>
        </pc:sldMkLst>
        <pc:picChg chg="add mod">
          <ac:chgData name="Rik Zwaanswijk" userId="50b74536-e889-418e-a7a0-661eb751e37b" providerId="ADAL" clId="{34A44408-98EE-4B52-95BF-EFDC6C9CD554}" dt="2023-12-01T14:00:57.970" v="33" actId="1076"/>
          <ac:picMkLst>
            <pc:docMk/>
            <pc:sldMk cId="0" sldId="267"/>
            <ac:picMk id="3" creationId="{A15D3301-880D-3AC5-7D6F-C60EAD3EC874}"/>
          </ac:picMkLst>
        </pc:picChg>
        <pc:picChg chg="del">
          <ac:chgData name="Rik Zwaanswijk" userId="50b74536-e889-418e-a7a0-661eb751e37b" providerId="ADAL" clId="{34A44408-98EE-4B52-95BF-EFDC6C9CD554}" dt="2023-12-01T12:47:24.017" v="1" actId="478"/>
          <ac:picMkLst>
            <pc:docMk/>
            <pc:sldMk cId="0" sldId="267"/>
            <ac:picMk id="199" creationId="{00000000-0000-0000-0000-000000000000}"/>
          </ac:picMkLst>
        </pc:picChg>
      </pc:sldChg>
      <pc:sldChg chg="addSp delSp modSp mod">
        <pc:chgData name="Rik Zwaanswijk" userId="50b74536-e889-418e-a7a0-661eb751e37b" providerId="ADAL" clId="{34A44408-98EE-4B52-95BF-EFDC6C9CD554}" dt="2023-12-01T14:01:50.988" v="37" actId="20577"/>
        <pc:sldMkLst>
          <pc:docMk/>
          <pc:sldMk cId="0" sldId="270"/>
        </pc:sldMkLst>
        <pc:spChg chg="mod">
          <ac:chgData name="Rik Zwaanswijk" userId="50b74536-e889-418e-a7a0-661eb751e37b" providerId="ADAL" clId="{34A44408-98EE-4B52-95BF-EFDC6C9CD554}" dt="2023-12-01T14:01:50.988" v="37" actId="20577"/>
          <ac:spMkLst>
            <pc:docMk/>
            <pc:sldMk cId="0" sldId="270"/>
            <ac:spMk id="216" creationId="{00000000-0000-0000-0000-000000000000}"/>
          </ac:spMkLst>
        </pc:spChg>
        <pc:picChg chg="add mod">
          <ac:chgData name="Rik Zwaanswijk" userId="50b74536-e889-418e-a7a0-661eb751e37b" providerId="ADAL" clId="{34A44408-98EE-4B52-95BF-EFDC6C9CD554}" dt="2023-12-01T14:01:47.314" v="36" actId="1076"/>
          <ac:picMkLst>
            <pc:docMk/>
            <pc:sldMk cId="0" sldId="270"/>
            <ac:picMk id="3" creationId="{6F21D243-6A81-66F1-2913-A8F7B4989E76}"/>
          </ac:picMkLst>
        </pc:picChg>
        <pc:picChg chg="del">
          <ac:chgData name="Rik Zwaanswijk" userId="50b74536-e889-418e-a7a0-661eb751e37b" providerId="ADAL" clId="{34A44408-98EE-4B52-95BF-EFDC6C9CD554}" dt="2023-12-01T12:47:27.015" v="2" actId="478"/>
          <ac:picMkLst>
            <pc:docMk/>
            <pc:sldMk cId="0" sldId="270"/>
            <ac:picMk id="218" creationId="{00000000-0000-0000-0000-000000000000}"/>
          </ac:picMkLst>
        </pc:picChg>
      </pc:sldChg>
      <pc:sldChg chg="modSp mod">
        <pc:chgData name="Rik Zwaanswijk" userId="50b74536-e889-418e-a7a0-661eb751e37b" providerId="ADAL" clId="{34A44408-98EE-4B52-95BF-EFDC6C9CD554}" dt="2023-12-01T14:02:37.671" v="39" actId="20577"/>
        <pc:sldMkLst>
          <pc:docMk/>
          <pc:sldMk cId="0" sldId="272"/>
        </pc:sldMkLst>
        <pc:spChg chg="mod">
          <ac:chgData name="Rik Zwaanswijk" userId="50b74536-e889-418e-a7a0-661eb751e37b" providerId="ADAL" clId="{34A44408-98EE-4B52-95BF-EFDC6C9CD554}" dt="2023-12-01T14:02:37.671" v="39" actId="20577"/>
          <ac:spMkLst>
            <pc:docMk/>
            <pc:sldMk cId="0" sldId="272"/>
            <ac:spMk id="231" creationId="{00000000-0000-0000-0000-000000000000}"/>
          </ac:spMkLst>
        </pc:spChg>
      </pc:sldChg>
      <pc:sldChg chg="modSp mod">
        <pc:chgData name="Rik Zwaanswijk" userId="50b74536-e889-418e-a7a0-661eb751e37b" providerId="ADAL" clId="{34A44408-98EE-4B52-95BF-EFDC6C9CD554}" dt="2023-12-01T14:05:45.258" v="104" actId="20577"/>
        <pc:sldMkLst>
          <pc:docMk/>
          <pc:sldMk cId="0" sldId="275"/>
        </pc:sldMkLst>
        <pc:spChg chg="mod">
          <ac:chgData name="Rik Zwaanswijk" userId="50b74536-e889-418e-a7a0-661eb751e37b" providerId="ADAL" clId="{34A44408-98EE-4B52-95BF-EFDC6C9CD554}" dt="2023-12-01T14:05:45.258" v="104" actId="20577"/>
          <ac:spMkLst>
            <pc:docMk/>
            <pc:sldMk cId="0" sldId="275"/>
            <ac:spMk id="252" creationId="{00000000-0000-0000-0000-000000000000}"/>
          </ac:spMkLst>
        </pc:spChg>
        <pc:spChg chg="mod">
          <ac:chgData name="Rik Zwaanswijk" userId="50b74536-e889-418e-a7a0-661eb751e37b" providerId="ADAL" clId="{34A44408-98EE-4B52-95BF-EFDC6C9CD554}" dt="2023-12-01T14:04:09.621" v="45" actId="20577"/>
          <ac:spMkLst>
            <pc:docMk/>
            <pc:sldMk cId="0" sldId="275"/>
            <ac:spMk id="253" creationId="{00000000-0000-0000-0000-000000000000}"/>
          </ac:spMkLst>
        </pc:spChg>
      </pc:sldChg>
      <pc:sldChg chg="modSp mod">
        <pc:chgData name="Rik Zwaanswijk" userId="50b74536-e889-418e-a7a0-661eb751e37b" providerId="ADAL" clId="{34A44408-98EE-4B52-95BF-EFDC6C9CD554}" dt="2023-12-01T13:58:53.141" v="8" actId="20577"/>
        <pc:sldMkLst>
          <pc:docMk/>
          <pc:sldMk cId="4143638460" sldId="279"/>
        </pc:sldMkLst>
        <pc:spChg chg="mod">
          <ac:chgData name="Rik Zwaanswijk" userId="50b74536-e889-418e-a7a0-661eb751e37b" providerId="ADAL" clId="{34A44408-98EE-4B52-95BF-EFDC6C9CD554}" dt="2023-12-01T13:58:53.141" v="8" actId="20577"/>
          <ac:spMkLst>
            <pc:docMk/>
            <pc:sldMk cId="4143638460" sldId="279"/>
            <ac:spMk id="192" creationId="{00000000-0000-0000-0000-000000000000}"/>
          </ac:spMkLst>
        </pc:spChg>
      </pc:sldChg>
      <pc:sldChg chg="modSp mod">
        <pc:chgData name="Rik Zwaanswijk" userId="50b74536-e889-418e-a7a0-661eb751e37b" providerId="ADAL" clId="{34A44408-98EE-4B52-95BF-EFDC6C9CD554}" dt="2023-12-01T14:08:07.665" v="112" actId="20577"/>
        <pc:sldMkLst>
          <pc:docMk/>
          <pc:sldMk cId="2643202185" sldId="280"/>
        </pc:sldMkLst>
        <pc:spChg chg="mod">
          <ac:chgData name="Rik Zwaanswijk" userId="50b74536-e889-418e-a7a0-661eb751e37b" providerId="ADAL" clId="{34A44408-98EE-4B52-95BF-EFDC6C9CD554}" dt="2023-12-01T14:08:07.665" v="112" actId="20577"/>
          <ac:spMkLst>
            <pc:docMk/>
            <pc:sldMk cId="2643202185" sldId="280"/>
            <ac:spMk id="252" creationId="{00000000-0000-0000-0000-000000000000}"/>
          </ac:spMkLst>
        </pc:spChg>
        <pc:spChg chg="mod">
          <ac:chgData name="Rik Zwaanswijk" userId="50b74536-e889-418e-a7a0-661eb751e37b" providerId="ADAL" clId="{34A44408-98EE-4B52-95BF-EFDC6C9CD554}" dt="2023-12-01T14:06:18.211" v="110" actId="20577"/>
          <ac:spMkLst>
            <pc:docMk/>
            <pc:sldMk cId="2643202185" sldId="280"/>
            <ac:spMk id="253" creationId="{00000000-0000-0000-0000-000000000000}"/>
          </ac:spMkLst>
        </pc:spChg>
      </pc:sldChg>
      <pc:sldChg chg="modSp mod">
        <pc:chgData name="Rik Zwaanswijk" userId="50b74536-e889-418e-a7a0-661eb751e37b" providerId="ADAL" clId="{34A44408-98EE-4B52-95BF-EFDC6C9CD554}" dt="2023-12-01T14:00:13.096" v="25" actId="20577"/>
        <pc:sldMkLst>
          <pc:docMk/>
          <pc:sldMk cId="3655493058" sldId="283"/>
        </pc:sldMkLst>
        <pc:spChg chg="mod">
          <ac:chgData name="Rik Zwaanswijk" userId="50b74536-e889-418e-a7a0-661eb751e37b" providerId="ADAL" clId="{34A44408-98EE-4B52-95BF-EFDC6C9CD554}" dt="2023-12-01T14:00:13.096" v="25" actId="20577"/>
          <ac:spMkLst>
            <pc:docMk/>
            <pc:sldMk cId="3655493058" sldId="283"/>
            <ac:spMk id="192" creationId="{00000000-0000-0000-0000-000000000000}"/>
          </ac:spMkLst>
        </pc:spChg>
      </pc:sldChg>
      <pc:sldChg chg="addSp delSp modSp mod">
        <pc:chgData name="Rik Zwaanswijk" userId="50b74536-e889-418e-a7a0-661eb751e37b" providerId="ADAL" clId="{34A44408-98EE-4B52-95BF-EFDC6C9CD554}" dt="2023-12-01T14:03:30.725" v="44" actId="20577"/>
        <pc:sldMkLst>
          <pc:docMk/>
          <pc:sldMk cId="3989837619" sldId="289"/>
        </pc:sldMkLst>
        <pc:spChg chg="mod">
          <ac:chgData name="Rik Zwaanswijk" userId="50b74536-e889-418e-a7a0-661eb751e37b" providerId="ADAL" clId="{34A44408-98EE-4B52-95BF-EFDC6C9CD554}" dt="2023-12-01T14:03:30.725" v="44" actId="20577"/>
          <ac:spMkLst>
            <pc:docMk/>
            <pc:sldMk cId="3989837619" sldId="289"/>
            <ac:spMk id="216" creationId="{00000000-0000-0000-0000-000000000000}"/>
          </ac:spMkLst>
        </pc:spChg>
        <pc:picChg chg="add mod">
          <ac:chgData name="Rik Zwaanswijk" userId="50b74536-e889-418e-a7a0-661eb751e37b" providerId="ADAL" clId="{34A44408-98EE-4B52-95BF-EFDC6C9CD554}" dt="2023-12-01T14:03:15.178" v="43" actId="1076"/>
          <ac:picMkLst>
            <pc:docMk/>
            <pc:sldMk cId="3989837619" sldId="289"/>
            <ac:picMk id="3" creationId="{96391308-6DC7-8A68-BD09-92BEAF2829C3}"/>
          </ac:picMkLst>
        </pc:picChg>
        <pc:picChg chg="del">
          <ac:chgData name="Rik Zwaanswijk" userId="50b74536-e889-418e-a7a0-661eb751e37b" providerId="ADAL" clId="{34A44408-98EE-4B52-95BF-EFDC6C9CD554}" dt="2023-12-01T12:47:29.814" v="3" actId="478"/>
          <ac:picMkLst>
            <pc:docMk/>
            <pc:sldMk cId="3989837619" sldId="289"/>
            <ac:picMk id="218"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805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8056"/>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4"/>
            <a:ext cx="2945659" cy="49805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NL"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fb4617901b_1_1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fb4617901b_1_11:notes"/>
          <p:cNvSpPr txBox="1">
            <a:spLocks noGrp="1"/>
          </p:cNvSpPr>
          <p:nvPr>
            <p:ph type="body" idx="1"/>
          </p:nvPr>
        </p:nvSpPr>
        <p:spPr>
          <a:xfrm>
            <a:off x="679768" y="4777194"/>
            <a:ext cx="5438140" cy="390877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nl-NL"/>
              <a:t>Holden </a:t>
            </a:r>
            <a:endParaRPr/>
          </a:p>
          <a:p>
            <a:pPr marL="0" lvl="0" indent="0" algn="l" rtl="0">
              <a:spcBef>
                <a:spcPts val="0"/>
              </a:spcBef>
              <a:spcAft>
                <a:spcPts val="0"/>
              </a:spcAft>
              <a:buNone/>
            </a:pPr>
            <a:endParaRPr/>
          </a:p>
        </p:txBody>
      </p:sp>
      <p:sp>
        <p:nvSpPr>
          <p:cNvPr id="91" name="Google Shape;91;g1fb4617901b_1_11:notes"/>
          <p:cNvSpPr txBox="1">
            <a:spLocks noGrp="1"/>
          </p:cNvSpPr>
          <p:nvPr>
            <p:ph type="sldNum" idx="12"/>
          </p:nvPr>
        </p:nvSpPr>
        <p:spPr>
          <a:xfrm>
            <a:off x="3850443" y="9428583"/>
            <a:ext cx="2945659" cy="49796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l-NL"/>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1867412832c_1_5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g1867412832c_1_56: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nl-NL"/>
              <a:t>Holden</a:t>
            </a:r>
            <a:endParaRPr/>
          </a:p>
          <a:p>
            <a:pPr marL="457200" lvl="0" indent="-317500" algn="l" rtl="0">
              <a:lnSpc>
                <a:spcPct val="100000"/>
              </a:lnSpc>
              <a:spcBef>
                <a:spcPts val="0"/>
              </a:spcBef>
              <a:spcAft>
                <a:spcPts val="0"/>
              </a:spcAft>
              <a:buSzPts val="1400"/>
              <a:buChar char="●"/>
            </a:pPr>
            <a:r>
              <a:rPr lang="nl-NL"/>
              <a:t>Een beschrijving van de 9</a:t>
            </a:r>
            <a:r>
              <a:rPr lang="nl-NL" sz="2000" baseline="30000"/>
              <a:t>e</a:t>
            </a:r>
            <a:r>
              <a:rPr lang="nl-NL"/>
              <a:t> klassers die naar deze route wil. Welke kwaliteiten moet deze leerling al aan de dag leggen, rekening mee houden?</a:t>
            </a:r>
            <a:endParaRPr/>
          </a:p>
          <a:p>
            <a:pPr marL="457200" lvl="0" indent="-317500" algn="l" rtl="0">
              <a:lnSpc>
                <a:spcPct val="100000"/>
              </a:lnSpc>
              <a:spcBef>
                <a:spcPts val="0"/>
              </a:spcBef>
              <a:spcAft>
                <a:spcPts val="0"/>
              </a:spcAft>
              <a:buSzPts val="1400"/>
              <a:buChar char="●"/>
            </a:pPr>
            <a:r>
              <a:rPr lang="nl-NL"/>
              <a:t>Determinatie beschrijven?  In 9</a:t>
            </a:r>
            <a:r>
              <a:rPr lang="nl-NL" sz="2000" baseline="30000"/>
              <a:t>e</a:t>
            </a:r>
            <a:r>
              <a:rPr lang="nl-NL"/>
              <a:t> klas: Advies vanuit school, beslissing leerling (+ouders/verzorgers) leidend</a:t>
            </a:r>
            <a:endParaRPr/>
          </a:p>
          <a:p>
            <a:pPr marL="457200" lvl="0" indent="-317500" algn="l" rtl="0">
              <a:lnSpc>
                <a:spcPct val="100000"/>
              </a:lnSpc>
              <a:spcBef>
                <a:spcPts val="0"/>
              </a:spcBef>
              <a:spcAft>
                <a:spcPts val="0"/>
              </a:spcAft>
              <a:buSzPts val="1400"/>
              <a:buChar char="●"/>
            </a:pPr>
            <a:r>
              <a:rPr lang="nl-NL"/>
              <a:t>Kunstvak 1 in vaklesrooster, ambacht in periode (één periode per jaar). Geen sociale stage.</a:t>
            </a:r>
            <a:endParaRPr/>
          </a:p>
          <a:p>
            <a:pPr marL="457200" lvl="0" indent="-317500" algn="l" rtl="0">
              <a:lnSpc>
                <a:spcPct val="100000"/>
              </a:lnSpc>
              <a:spcBef>
                <a:spcPts val="0"/>
              </a:spcBef>
              <a:spcAft>
                <a:spcPts val="0"/>
              </a:spcAft>
              <a:buSzPts val="1400"/>
              <a:buChar char="●"/>
            </a:pPr>
            <a:r>
              <a:rPr lang="nl-NL"/>
              <a:t>(Kunstreis mogelijk kleiner omdat mavisten in 10 ook al een kunstreis gehad hebben.)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4: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nl-NL" b="1"/>
              <a:t>Holden</a:t>
            </a:r>
            <a:endParaRPr b="1"/>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nl-NL"/>
              <a:t>Nog even goed nalopen:</a:t>
            </a:r>
            <a:endParaRPr/>
          </a:p>
          <a:p>
            <a:pPr marL="457200" lvl="0" indent="-317500" algn="l" rtl="0">
              <a:spcBef>
                <a:spcPts val="0"/>
              </a:spcBef>
              <a:spcAft>
                <a:spcPts val="0"/>
              </a:spcAft>
              <a:buSzPts val="1400"/>
              <a:buChar char="●"/>
            </a:pPr>
            <a:r>
              <a:rPr lang="nl-NL"/>
              <a:t>WisA is verplicht in NG. Eigenlijk bieden we dus </a:t>
            </a:r>
            <a:r>
              <a:rPr lang="nl-NL" u="sng"/>
              <a:t>alleen </a:t>
            </a:r>
            <a:r>
              <a:rPr lang="nl-NL"/>
              <a:t>NG aan bij HAVO onder voorwaarde dat iemand wiA wil en kan volgen met maatwerk. Dus NG is er wel maar alleen in uitzonderlijke gevallen, met maatwerk.</a:t>
            </a:r>
            <a:endParaRPr/>
          </a:p>
          <a:p>
            <a:pPr marL="457200" lvl="0" indent="-317500" algn="l" rtl="0">
              <a:spcBef>
                <a:spcPts val="0"/>
              </a:spcBef>
              <a:spcAft>
                <a:spcPts val="0"/>
              </a:spcAft>
              <a:buSzPts val="1400"/>
              <a:buChar char="●"/>
            </a:pPr>
            <a:r>
              <a:rPr lang="nl-NL"/>
              <a:t>Dit heeft ook te maken met het feit dat we deze route toegankelijk willen houden voor de doorstromende MAVO leerlingen. Zorg en welzijn heeft biologie in pakket. Voor deze leerlingen is het niet reëel om wiskunde A in 2 jaar naar HAVO niveau te brengen. Door deze toevoeging van biologie is dat roostermoment al complex genoeg, daarom is wiA voor NG-leerlingen niet ook nog eens te roosteren.</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867412832c_1_50:notes"/>
          <p:cNvSpPr txBox="1">
            <a:spLocks noGrp="1"/>
          </p:cNvSpPr>
          <p:nvPr>
            <p:ph type="body" idx="1"/>
          </p:nvPr>
        </p:nvSpPr>
        <p:spPr>
          <a:xfrm>
            <a:off x="679768" y="4777194"/>
            <a:ext cx="5438140" cy="3908777"/>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nl-NL"/>
              <a:t>Holden:</a:t>
            </a:r>
            <a:endParaRPr/>
          </a:p>
          <a:p>
            <a:pPr marL="0" lvl="0" indent="0" algn="l" rtl="0">
              <a:lnSpc>
                <a:spcPct val="115000"/>
              </a:lnSpc>
              <a:spcBef>
                <a:spcPts val="0"/>
              </a:spcBef>
              <a:spcAft>
                <a:spcPts val="0"/>
              </a:spcAft>
              <a:buNone/>
            </a:pPr>
            <a:r>
              <a:rPr lang="nl-NL"/>
              <a:t>Stel je krijgt het eindbesluit havo, dan is de havo+ route ook een mogelijkheid. </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nl-NL"/>
              <a:t>Nadruk op HAVO+ route met uitleg van de verschillende pijlen</a:t>
            </a:r>
            <a:endParaRPr/>
          </a:p>
          <a:p>
            <a:pPr marL="0" lvl="0" indent="0" algn="l" rtl="0">
              <a:lnSpc>
                <a:spcPct val="115000"/>
              </a:lnSpc>
              <a:spcBef>
                <a:spcPts val="0"/>
              </a:spcBef>
              <a:spcAft>
                <a:spcPts val="0"/>
              </a:spcAft>
              <a:buClr>
                <a:schemeClr val="dk1"/>
              </a:buClr>
              <a:buSzPts val="1100"/>
              <a:buFont typeface="Arial"/>
              <a:buNone/>
            </a:pPr>
            <a:r>
              <a:rPr lang="nl-NL"/>
              <a:t>Determinatie in 9</a:t>
            </a:r>
            <a:r>
              <a:rPr lang="nl-NL" sz="2000" baseline="30000"/>
              <a:t>e</a:t>
            </a:r>
            <a:r>
              <a:rPr lang="nl-NL"/>
              <a:t> klas: Advies vanuit school, beslissing leerling (+ouders/verzorgers) leidend</a:t>
            </a:r>
            <a:endParaRPr/>
          </a:p>
          <a:p>
            <a:pPr marL="0" lvl="0" indent="0" algn="l" rtl="0">
              <a:lnSpc>
                <a:spcPct val="115000"/>
              </a:lnSpc>
              <a:spcBef>
                <a:spcPts val="0"/>
              </a:spcBef>
              <a:spcAft>
                <a:spcPts val="0"/>
              </a:spcAft>
              <a:buNone/>
            </a:pPr>
            <a:r>
              <a:rPr lang="nl-NL"/>
              <a:t>Voor wie denken we dat deze route geschikt is?</a:t>
            </a:r>
            <a:endParaRPr/>
          </a:p>
          <a:p>
            <a:pPr marL="0" lvl="0" indent="0" algn="l" rtl="0">
              <a:lnSpc>
                <a:spcPct val="115000"/>
              </a:lnSpc>
              <a:spcBef>
                <a:spcPts val="0"/>
              </a:spcBef>
              <a:spcAft>
                <a:spcPts val="0"/>
              </a:spcAft>
              <a:buNone/>
            </a:pPr>
            <a:r>
              <a:rPr lang="nl-NL"/>
              <a:t>Stap 1: verreiken van het verrijken = vwo kansklas</a:t>
            </a:r>
            <a:endParaRPr/>
          </a:p>
          <a:p>
            <a:pPr marL="0" lvl="0" indent="0" algn="l" rtl="0">
              <a:lnSpc>
                <a:spcPct val="115000"/>
              </a:lnSpc>
              <a:spcBef>
                <a:spcPts val="0"/>
              </a:spcBef>
              <a:spcAft>
                <a:spcPts val="0"/>
              </a:spcAft>
              <a:buNone/>
            </a:pPr>
            <a:r>
              <a:rPr lang="nl-NL"/>
              <a:t>stap 2: havo+ (4H+ en 5H+)</a:t>
            </a:r>
            <a:endParaRPr/>
          </a:p>
          <a:p>
            <a:pPr marL="0" lvl="0" indent="0" algn="l" rtl="0">
              <a:lnSpc>
                <a:spcPct val="115000"/>
              </a:lnSpc>
              <a:spcBef>
                <a:spcPts val="0"/>
              </a:spcBef>
              <a:spcAft>
                <a:spcPts val="0"/>
              </a:spcAft>
              <a:buNone/>
            </a:pPr>
            <a:endParaRPr/>
          </a:p>
        </p:txBody>
      </p:sp>
      <p:sp>
        <p:nvSpPr>
          <p:cNvPr id="214" name="Google Shape;214;g1867412832c_1_5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867412832c_1_7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g1867412832c_1_75: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nl-NL"/>
              <a:t>Holden:</a:t>
            </a:r>
            <a:endParaRPr/>
          </a:p>
          <a:p>
            <a:pPr marL="0" lvl="0" indent="0" algn="l" rtl="0">
              <a:spcBef>
                <a:spcPts val="0"/>
              </a:spcBef>
              <a:spcAft>
                <a:spcPts val="0"/>
              </a:spcAft>
              <a:buClr>
                <a:schemeClr val="dk1"/>
              </a:buClr>
              <a:buSzPts val="1200"/>
              <a:buFont typeface="Calibri"/>
              <a:buNone/>
            </a:pPr>
            <a:r>
              <a:rPr lang="nl-NL"/>
              <a:t>Kijk bij CM goed naar wat er gekozen wordt, heeft implicaties voor 4H+ keuzen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12: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nl-NL"/>
              <a:t>Holden</a:t>
            </a: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r>
              <a:rPr lang="nl-NL"/>
              <a:t>Havo+ route  </a:t>
            </a:r>
            <a:r>
              <a:rPr lang="nl-NL" b="1"/>
              <a:t>STAP 1: VWO kansklas (10)</a:t>
            </a:r>
            <a:endParaRPr b="1"/>
          </a:p>
          <a:p>
            <a:pPr marL="0" lvl="0" indent="0" algn="l" rtl="0">
              <a:lnSpc>
                <a:spcPct val="115000"/>
              </a:lnSpc>
              <a:spcBef>
                <a:spcPts val="0"/>
              </a:spcBef>
              <a:spcAft>
                <a:spcPts val="0"/>
              </a:spcAft>
              <a:buClr>
                <a:schemeClr val="dk1"/>
              </a:buClr>
              <a:buSzPts val="1100"/>
              <a:buFont typeface="Arial"/>
              <a:buNone/>
            </a:pPr>
            <a:r>
              <a:rPr lang="nl-NL"/>
              <a:t>Ruimte voor groei,  (het “verreiken van verrijken”):</a:t>
            </a:r>
            <a:endParaRPr/>
          </a:p>
          <a:p>
            <a:pPr marL="0" lvl="0" indent="0" algn="l" rtl="0">
              <a:lnSpc>
                <a:spcPct val="115000"/>
              </a:lnSpc>
              <a:spcBef>
                <a:spcPts val="0"/>
              </a:spcBef>
              <a:spcAft>
                <a:spcPts val="0"/>
              </a:spcAft>
              <a:buClr>
                <a:schemeClr val="dk1"/>
              </a:buClr>
              <a:buSzPts val="1100"/>
              <a:buFont typeface="Arial"/>
              <a:buNone/>
            </a:pPr>
            <a:r>
              <a:rPr lang="nl-NL"/>
              <a:t>sociale stage, ambachten in weekrooster, periodestof zonder directe examenrelevantie.</a:t>
            </a:r>
            <a:endParaRPr/>
          </a:p>
          <a:p>
            <a:pPr marL="0" lvl="0" indent="0" algn="l" rtl="0">
              <a:lnSpc>
                <a:spcPct val="115000"/>
              </a:lnSpc>
              <a:spcBef>
                <a:spcPts val="0"/>
              </a:spcBef>
              <a:spcAft>
                <a:spcPts val="0"/>
              </a:spcAft>
              <a:buClr>
                <a:schemeClr val="dk1"/>
              </a:buClr>
              <a:buSzPts val="1100"/>
              <a:buFont typeface="Arial"/>
              <a:buNone/>
            </a:pPr>
            <a:r>
              <a:rPr lang="nl-NL"/>
              <a:t>Determinatie ook nog in 10VK (H+ of vwo, besluit na tweede trimester, op vakniveau), twee beoordelingen gaandeweg het jaar, zoals ook in 9.</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867412832c_1_50:notes"/>
          <p:cNvSpPr txBox="1">
            <a:spLocks noGrp="1"/>
          </p:cNvSpPr>
          <p:nvPr>
            <p:ph type="body" idx="1"/>
          </p:nvPr>
        </p:nvSpPr>
        <p:spPr>
          <a:xfrm>
            <a:off x="679768" y="4777194"/>
            <a:ext cx="5438140" cy="3908777"/>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nl-NL"/>
              <a:t>Holden:</a:t>
            </a:r>
            <a:endParaRPr/>
          </a:p>
          <a:p>
            <a:pPr marL="0" lvl="0" indent="0" algn="l" rtl="0">
              <a:lnSpc>
                <a:spcPct val="115000"/>
              </a:lnSpc>
              <a:spcBef>
                <a:spcPts val="0"/>
              </a:spcBef>
              <a:spcAft>
                <a:spcPts val="0"/>
              </a:spcAft>
              <a:buNone/>
            </a:pPr>
            <a:r>
              <a:rPr lang="nl-NL"/>
              <a:t>Stel je krijgt het eindbesluit havo, dan is de havo+ route ook een mogelijkheid. </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nl-NL"/>
              <a:t>Nadruk op HAVO+ route met uitleg van de verschillende pijlen</a:t>
            </a:r>
            <a:endParaRPr/>
          </a:p>
          <a:p>
            <a:pPr marL="0" lvl="0" indent="0" algn="l" rtl="0">
              <a:lnSpc>
                <a:spcPct val="115000"/>
              </a:lnSpc>
              <a:spcBef>
                <a:spcPts val="0"/>
              </a:spcBef>
              <a:spcAft>
                <a:spcPts val="0"/>
              </a:spcAft>
              <a:buClr>
                <a:schemeClr val="dk1"/>
              </a:buClr>
              <a:buSzPts val="1100"/>
              <a:buFont typeface="Arial"/>
              <a:buNone/>
            </a:pPr>
            <a:r>
              <a:rPr lang="nl-NL"/>
              <a:t>Determinatie in 9</a:t>
            </a:r>
            <a:r>
              <a:rPr lang="nl-NL" sz="2000" baseline="30000"/>
              <a:t>e</a:t>
            </a:r>
            <a:r>
              <a:rPr lang="nl-NL"/>
              <a:t> klas: Advies vanuit school, beslissing leerling (+ouders/verzorgers) leidend</a:t>
            </a:r>
            <a:endParaRPr/>
          </a:p>
          <a:p>
            <a:pPr marL="0" lvl="0" indent="0" algn="l" rtl="0">
              <a:lnSpc>
                <a:spcPct val="115000"/>
              </a:lnSpc>
              <a:spcBef>
                <a:spcPts val="0"/>
              </a:spcBef>
              <a:spcAft>
                <a:spcPts val="0"/>
              </a:spcAft>
              <a:buNone/>
            </a:pPr>
            <a:r>
              <a:rPr lang="nl-NL"/>
              <a:t>Voor wie denken we dat deze route geschikt is?</a:t>
            </a:r>
            <a:endParaRPr/>
          </a:p>
          <a:p>
            <a:pPr marL="0" lvl="0" indent="0" algn="l" rtl="0">
              <a:lnSpc>
                <a:spcPct val="115000"/>
              </a:lnSpc>
              <a:spcBef>
                <a:spcPts val="0"/>
              </a:spcBef>
              <a:spcAft>
                <a:spcPts val="0"/>
              </a:spcAft>
              <a:buNone/>
            </a:pPr>
            <a:r>
              <a:rPr lang="nl-NL"/>
              <a:t>Stap 1: verreiken van het verrijken = vwo kansklas</a:t>
            </a:r>
            <a:endParaRPr/>
          </a:p>
          <a:p>
            <a:pPr marL="0" lvl="0" indent="0" algn="l" rtl="0">
              <a:lnSpc>
                <a:spcPct val="115000"/>
              </a:lnSpc>
              <a:spcBef>
                <a:spcPts val="0"/>
              </a:spcBef>
              <a:spcAft>
                <a:spcPts val="0"/>
              </a:spcAft>
              <a:buNone/>
            </a:pPr>
            <a:r>
              <a:rPr lang="nl-NL"/>
              <a:t>stap 2: havo+ (4H+ en 5H+)</a:t>
            </a:r>
            <a:endParaRPr/>
          </a:p>
          <a:p>
            <a:pPr marL="0" lvl="0" indent="0" algn="l" rtl="0">
              <a:lnSpc>
                <a:spcPct val="115000"/>
              </a:lnSpc>
              <a:spcBef>
                <a:spcPts val="0"/>
              </a:spcBef>
              <a:spcAft>
                <a:spcPts val="0"/>
              </a:spcAft>
              <a:buNone/>
            </a:pPr>
            <a:endParaRPr/>
          </a:p>
        </p:txBody>
      </p:sp>
      <p:sp>
        <p:nvSpPr>
          <p:cNvPr id="214" name="Google Shape;214;g1867412832c_1_5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3695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1867412832c_1_8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g1867412832c_1_80: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nl-NL"/>
              <a:t>Yvette</a:t>
            </a:r>
            <a:endParaRPr/>
          </a:p>
          <a:p>
            <a:pPr marL="0" lvl="0" indent="0" algn="l" rtl="0">
              <a:lnSpc>
                <a:spcPct val="115000"/>
              </a:lnSpc>
              <a:spcBef>
                <a:spcPts val="1200"/>
              </a:spcBef>
              <a:spcAft>
                <a:spcPts val="0"/>
              </a:spcAft>
              <a:buClr>
                <a:schemeClr val="dk1"/>
              </a:buClr>
              <a:buSzPts val="1100"/>
              <a:buFont typeface="Arial"/>
              <a:buNone/>
            </a:pPr>
            <a:r>
              <a:rPr lang="nl-NL"/>
              <a:t>10VK of 10V: school besluit over vwo passend is.</a:t>
            </a:r>
            <a:endParaRPr/>
          </a:p>
          <a:p>
            <a:pPr marL="0" lvl="0" indent="0" algn="l" rtl="0">
              <a:lnSpc>
                <a:spcPct val="115000"/>
              </a:lnSpc>
              <a:spcBef>
                <a:spcPts val="1200"/>
              </a:spcBef>
              <a:spcAft>
                <a:spcPts val="0"/>
              </a:spcAft>
              <a:buNone/>
            </a:pPr>
            <a:r>
              <a:rPr lang="nl-NL"/>
              <a:t>10VK of 4H? School spreekt een advies uit, leerling mag besluiten.</a:t>
            </a:r>
            <a:endParaRPr/>
          </a:p>
          <a:p>
            <a:pPr marL="0" lvl="0" indent="0" algn="l" rtl="0">
              <a:lnSpc>
                <a:spcPct val="115000"/>
              </a:lnSpc>
              <a:spcBef>
                <a:spcPts val="120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1fb4617901b_1_2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g1fb4617901b_1_23: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nl-NL" b="1"/>
              <a:t>Yvette</a:t>
            </a:r>
            <a:endParaRPr b="1"/>
          </a:p>
          <a:p>
            <a:pPr marL="0" lvl="0" indent="0" algn="l" rtl="0">
              <a:lnSpc>
                <a:spcPct val="115000"/>
              </a:lnSpc>
              <a:spcBef>
                <a:spcPts val="0"/>
              </a:spcBef>
              <a:spcAft>
                <a:spcPts val="0"/>
              </a:spcAft>
              <a:buClr>
                <a:schemeClr val="dk1"/>
              </a:buClr>
              <a:buSzPts val="1100"/>
              <a:buFont typeface="Arial"/>
              <a:buNone/>
            </a:pPr>
            <a:r>
              <a:rPr lang="nl-NL"/>
              <a:t>Na de ervaring van de 10VK klas kunnen twee routes gekozen worden: alsnog VWO dan wel HAVO+</a:t>
            </a:r>
            <a:endParaRPr/>
          </a:p>
          <a:p>
            <a:pPr marL="0" lvl="0" indent="0" algn="l" rtl="0">
              <a:lnSpc>
                <a:spcPct val="115000"/>
              </a:lnSpc>
              <a:spcBef>
                <a:spcPts val="0"/>
              </a:spcBef>
              <a:spcAft>
                <a:spcPts val="0"/>
              </a:spcAft>
              <a:buClr>
                <a:schemeClr val="dk1"/>
              </a:buClr>
              <a:buSzPts val="1100"/>
              <a:buFont typeface="Arial"/>
              <a:buNone/>
            </a:pPr>
            <a:r>
              <a:rPr lang="nl-NL"/>
              <a:t>School geeft na het tweede trimester, in de 10VK klas, een besluit aan de leerling en ouders.</a:t>
            </a:r>
            <a:endParaRPr/>
          </a:p>
          <a:p>
            <a:pPr marL="0" lvl="0" indent="0" algn="l" rtl="0">
              <a:lnSpc>
                <a:spcPct val="115000"/>
              </a:lnSpc>
              <a:spcBef>
                <a:spcPts val="0"/>
              </a:spcBef>
              <a:spcAft>
                <a:spcPts val="0"/>
              </a:spcAft>
              <a:buClr>
                <a:schemeClr val="dk1"/>
              </a:buClr>
              <a:buSzPts val="1100"/>
              <a:buFont typeface="Arial"/>
              <a:buNone/>
            </a:pPr>
            <a:r>
              <a:rPr lang="nl-NL"/>
              <a:t>VWO wanneer leerling heeft laten zien als nog deze weg aan te kunnen. </a:t>
            </a:r>
            <a:endParaRPr/>
          </a:p>
          <a:p>
            <a:pPr marL="0" lvl="0" indent="0" algn="l" rtl="0">
              <a:lnSpc>
                <a:spcPct val="115000"/>
              </a:lnSpc>
              <a:spcBef>
                <a:spcPts val="0"/>
              </a:spcBef>
              <a:spcAft>
                <a:spcPts val="0"/>
              </a:spcAft>
              <a:buClr>
                <a:schemeClr val="dk1"/>
              </a:buClr>
              <a:buSzPts val="1100"/>
              <a:buFont typeface="Arial"/>
              <a:buNone/>
            </a:pPr>
            <a:r>
              <a:rPr lang="nl-NL"/>
              <a:t>Wanneer </a:t>
            </a:r>
            <a:endParaRPr/>
          </a:p>
          <a:p>
            <a:pPr marL="0" lvl="0" indent="0" algn="l" rtl="0">
              <a:lnSpc>
                <a:spcPct val="115000"/>
              </a:lnSpc>
              <a:spcBef>
                <a:spcPts val="0"/>
              </a:spcBef>
              <a:spcAft>
                <a:spcPts val="0"/>
              </a:spcAft>
              <a:buClr>
                <a:schemeClr val="dk1"/>
              </a:buClr>
              <a:buSzPts val="1100"/>
              <a:buFont typeface="Arial"/>
              <a:buNone/>
            </a:pPr>
            <a:r>
              <a:rPr lang="nl-NL"/>
              <a:t>Na 2e trim zullen leerlingen op deze keuze voorbereid worden.</a:t>
            </a: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r>
              <a:rPr lang="nl-NL"/>
              <a:t>de uitersten zijn: </a:t>
            </a:r>
            <a:endParaRPr/>
          </a:p>
          <a:p>
            <a:pPr marL="457200" lvl="0" indent="-317500" algn="l" rtl="0">
              <a:lnSpc>
                <a:spcPct val="115000"/>
              </a:lnSpc>
              <a:spcBef>
                <a:spcPts val="0"/>
              </a:spcBef>
              <a:spcAft>
                <a:spcPts val="0"/>
              </a:spcAft>
              <a:buClr>
                <a:schemeClr val="dk1"/>
              </a:buClr>
              <a:buSzPts val="1400"/>
              <a:buAutoNum type="arabicParenR"/>
            </a:pPr>
            <a:r>
              <a:rPr lang="nl-NL"/>
              <a:t>of alles op havo niveau vervolgen, </a:t>
            </a:r>
            <a:endParaRPr/>
          </a:p>
          <a:p>
            <a:pPr marL="457200" lvl="0" indent="-317500" algn="l" rtl="0">
              <a:lnSpc>
                <a:spcPct val="115000"/>
              </a:lnSpc>
              <a:spcBef>
                <a:spcPts val="0"/>
              </a:spcBef>
              <a:spcAft>
                <a:spcPts val="0"/>
              </a:spcAft>
              <a:buClr>
                <a:schemeClr val="dk1"/>
              </a:buClr>
              <a:buSzPts val="1400"/>
              <a:buAutoNum type="arabicParenR"/>
            </a:pPr>
            <a:r>
              <a:rPr lang="nl-NL"/>
              <a:t>of alles op vwo niveau.</a:t>
            </a: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r>
              <a:rPr lang="nl-NL"/>
              <a:t>daar tussenin is het mogelijk om verschillende clusters van blokken op VWO niveau te vervolgen.</a:t>
            </a: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r>
              <a:rPr lang="nl-NL"/>
              <a:t>benoemen van verschillende clusters, let op AK in NG is altijd vwo (ervaring</a:t>
            </a: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r>
              <a:rPr lang="nl-NL"/>
              <a:t>extra vreemde taal (VWO niveau) dit kan te overwegen zijn bij hotelschool/managment</a:t>
            </a:r>
            <a:endParaRPr/>
          </a:p>
          <a:p>
            <a:pPr marL="0" lvl="0" indent="0" algn="l" rtl="0">
              <a:lnSpc>
                <a:spcPct val="115000"/>
              </a:lnSpc>
              <a:spcBef>
                <a:spcPts val="0"/>
              </a:spcBef>
              <a:spcAft>
                <a:spcPts val="0"/>
              </a:spcAft>
              <a:buClr>
                <a:schemeClr val="dk1"/>
              </a:buClr>
              <a:buSzPts val="1100"/>
              <a:buFont typeface="Arial"/>
              <a:buNone/>
            </a:pPr>
            <a:r>
              <a:rPr lang="nl-NL"/>
              <a:t>blokken milieu en techniek op vwo kan een mooie opstap zijn, zeker als de interesses en kunde </a:t>
            </a: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r>
              <a:rPr lang="nl-NL" b="1"/>
              <a:t>iedereen heeft kunstvak 1 (H/V niveau wordt in examenjaar besloten??)</a:t>
            </a:r>
            <a:endParaRPr b="1"/>
          </a:p>
          <a:p>
            <a:pPr marL="0" lvl="0" indent="0" algn="l" rtl="0">
              <a:lnSpc>
                <a:spcPct val="115000"/>
              </a:lnSpc>
              <a:spcBef>
                <a:spcPts val="0"/>
              </a:spcBef>
              <a:spcAft>
                <a:spcPts val="0"/>
              </a:spcAft>
              <a:buClr>
                <a:schemeClr val="dk1"/>
              </a:buClr>
              <a:buSzPts val="1100"/>
              <a:buFont typeface="Arial"/>
              <a:buNone/>
            </a:pPr>
            <a:r>
              <a:rPr lang="nl-NL" b="1"/>
              <a:t>Bij CM: fr/du op vwo dan ook wiskA op vwo (mits gekozen)</a:t>
            </a:r>
            <a:endParaRPr b="1"/>
          </a:p>
          <a:p>
            <a:pPr marL="0" lvl="0" indent="0" algn="l" rtl="0">
              <a:lnSpc>
                <a:spcPct val="115000"/>
              </a:lnSpc>
              <a:spcBef>
                <a:spcPts val="0"/>
              </a:spcBef>
              <a:spcAft>
                <a:spcPts val="0"/>
              </a:spcAft>
              <a:buClr>
                <a:schemeClr val="dk1"/>
              </a:buClr>
              <a:buSzPts val="1100"/>
              <a:buFont typeface="Arial"/>
              <a:buNone/>
            </a:pPr>
            <a:r>
              <a:rPr lang="nl-NL" b="1"/>
              <a:t>Bij EM, NG en NT is frans of Duits alleen op VWO niveau mogelijk</a:t>
            </a:r>
            <a:endParaRPr b="1"/>
          </a:p>
          <a:p>
            <a:pPr marL="0" lvl="0" indent="0" algn="l" rtl="0">
              <a:lnSpc>
                <a:spcPct val="115000"/>
              </a:lnSpc>
              <a:spcBef>
                <a:spcPts val="0"/>
              </a:spcBef>
              <a:spcAft>
                <a:spcPts val="0"/>
              </a:spcAft>
              <a:buClr>
                <a:schemeClr val="dk1"/>
              </a:buClr>
              <a:buSzPts val="1100"/>
              <a:buFont typeface="Arial"/>
              <a:buNone/>
            </a:pPr>
            <a:r>
              <a:rPr lang="nl-NL" b="1"/>
              <a:t>Bij NT: wisk-A verplicht VWO, tenzij geen frans/duits gekozen dan is keuze tussen H of V mogelijk</a:t>
            </a:r>
            <a:endParaRPr b="1"/>
          </a:p>
          <a:p>
            <a:pPr marL="0" lvl="0" indent="0" algn="l" rtl="0">
              <a:lnSpc>
                <a:spcPct val="115000"/>
              </a:lnSpc>
              <a:spcBef>
                <a:spcPts val="0"/>
              </a:spcBef>
              <a:spcAft>
                <a:spcPts val="0"/>
              </a:spcAft>
              <a:buClr>
                <a:schemeClr val="dk1"/>
              </a:buClr>
              <a:buSzPts val="1100"/>
              <a:buFont typeface="Arial"/>
              <a:buNone/>
            </a:pPr>
            <a:r>
              <a:rPr lang="nl-NL" b="1"/>
              <a:t>Dit is niet iets om nu al direct te moeten onthouden, gedurende 10e klas worden mogelijkheden begeleid, </a:t>
            </a:r>
            <a:endParaRPr b="1"/>
          </a:p>
          <a:p>
            <a:pPr marL="0" lvl="0" indent="0" algn="l" rtl="0">
              <a:lnSpc>
                <a:spcPct val="115000"/>
              </a:lnSpc>
              <a:spcBef>
                <a:spcPts val="0"/>
              </a:spcBef>
              <a:spcAft>
                <a:spcPts val="0"/>
              </a:spcAft>
              <a:buClr>
                <a:schemeClr val="dk1"/>
              </a:buClr>
              <a:buSzPts val="1100"/>
              <a:buFont typeface="Arial"/>
              <a:buNone/>
            </a:pPr>
            <a:r>
              <a:rPr lang="nl-NL" b="1"/>
              <a:t>voor nu een beeld van de mogelijkheden die wij zullen aanbieden. </a:t>
            </a:r>
            <a:endParaRPr b="1"/>
          </a:p>
          <a:p>
            <a:pPr marL="0" lvl="0" indent="0" algn="l" rtl="0">
              <a:lnSpc>
                <a:spcPct val="115000"/>
              </a:lnSpc>
              <a:spcBef>
                <a:spcPts val="0"/>
              </a:spcBef>
              <a:spcAft>
                <a:spcPts val="0"/>
              </a:spcAft>
              <a:buClr>
                <a:schemeClr val="dk1"/>
              </a:buClr>
              <a:buSzPts val="1100"/>
              <a:buFont typeface="Arial"/>
              <a:buNone/>
            </a:pPr>
            <a:endParaRPr b="1"/>
          </a:p>
          <a:p>
            <a:pPr marL="0" lvl="0" indent="0" algn="l" rtl="0">
              <a:lnSpc>
                <a:spcPct val="115000"/>
              </a:lnSpc>
              <a:spcBef>
                <a:spcPts val="0"/>
              </a:spcBef>
              <a:spcAft>
                <a:spcPts val="0"/>
              </a:spcAft>
              <a:buClr>
                <a:schemeClr val="dk1"/>
              </a:buClr>
              <a:buSzPts val="1100"/>
              <a:buFont typeface="Arial"/>
              <a:buNone/>
            </a:pPr>
            <a:r>
              <a:rPr lang="nl-NL" b="1"/>
              <a:t>Waarom zou je dit willen?</a:t>
            </a:r>
            <a:endParaRPr/>
          </a:p>
          <a:p>
            <a:pPr marL="0" lvl="0" indent="0" algn="l" rtl="0">
              <a:lnSpc>
                <a:spcPct val="115000"/>
              </a:lnSpc>
              <a:spcBef>
                <a:spcPts val="0"/>
              </a:spcBef>
              <a:spcAft>
                <a:spcPts val="0"/>
              </a:spcAft>
              <a:buClr>
                <a:schemeClr val="dk1"/>
              </a:buClr>
              <a:buSzPts val="1100"/>
              <a:buFont typeface="Arial"/>
              <a:buNone/>
            </a:pPr>
            <a:r>
              <a:rPr lang="nl-NL"/>
              <a:t>gewoon omdat het leuke vakken zijn, omdat je het een prettige klas vindt, omdat je het aankan.</a:t>
            </a:r>
            <a:endParaRPr/>
          </a:p>
          <a:p>
            <a:pPr marL="0" lvl="0" indent="0" algn="l" rtl="0">
              <a:lnSpc>
                <a:spcPct val="115000"/>
              </a:lnSpc>
              <a:spcBef>
                <a:spcPts val="0"/>
              </a:spcBef>
              <a:spcAft>
                <a:spcPts val="0"/>
              </a:spcAft>
              <a:buClr>
                <a:schemeClr val="dk1"/>
              </a:buClr>
              <a:buSzPts val="1100"/>
              <a:buFont typeface="Arial"/>
              <a:buNone/>
            </a:pPr>
            <a:r>
              <a:rPr lang="nl-NL"/>
              <a:t>Havo vakken met mogelijkheid tot extra uitdaging in de vorm van clusters van vakken op vwo niveau. Ieder cluster is met roos aangegeven</a:t>
            </a:r>
            <a:endParaRPr/>
          </a:p>
          <a:p>
            <a:pPr marL="0" lvl="0" indent="0" algn="l" rtl="0">
              <a:lnSpc>
                <a:spcPct val="115000"/>
              </a:lnSpc>
              <a:spcBef>
                <a:spcPts val="0"/>
              </a:spcBef>
              <a:spcAft>
                <a:spcPts val="0"/>
              </a:spcAft>
              <a:buClr>
                <a:schemeClr val="dk1"/>
              </a:buClr>
              <a:buSzPts val="1100"/>
              <a:buFont typeface="Arial"/>
              <a:buNone/>
            </a:pPr>
            <a:r>
              <a:rPr lang="nl-NL"/>
              <a:t>In de presentatie:</a:t>
            </a:r>
            <a:endParaRPr/>
          </a:p>
          <a:p>
            <a:pPr marL="0" lvl="0" indent="0" algn="l" rtl="0">
              <a:lnSpc>
                <a:spcPct val="115000"/>
              </a:lnSpc>
              <a:spcBef>
                <a:spcPts val="0"/>
              </a:spcBef>
              <a:spcAft>
                <a:spcPts val="0"/>
              </a:spcAft>
              <a:buClr>
                <a:schemeClr val="dk1"/>
              </a:buClr>
              <a:buSzPts val="1100"/>
              <a:buFont typeface="Arial"/>
              <a:buNone/>
            </a:pPr>
            <a:r>
              <a:rPr lang="nl-NL"/>
              <a:t>-eerst de vakken (AK in rood)</a:t>
            </a:r>
            <a:endParaRPr/>
          </a:p>
          <a:p>
            <a:pPr marL="0" lvl="0" indent="0" algn="l" rtl="0">
              <a:lnSpc>
                <a:spcPct val="115000"/>
              </a:lnSpc>
              <a:spcBef>
                <a:spcPts val="0"/>
              </a:spcBef>
              <a:spcAft>
                <a:spcPts val="0"/>
              </a:spcAft>
              <a:buClr>
                <a:schemeClr val="dk1"/>
              </a:buClr>
              <a:buSzPts val="1100"/>
              <a:buFont typeface="Arial"/>
              <a:buNone/>
            </a:pPr>
            <a:r>
              <a:rPr lang="nl-NL"/>
              <a:t>-dan de rode clusters laten verschijnen</a:t>
            </a:r>
            <a:endParaRPr/>
          </a:p>
          <a:p>
            <a:pPr marL="0" lvl="0" indent="0" algn="l" rtl="0">
              <a:lnSpc>
                <a:spcPct val="115000"/>
              </a:lnSpc>
              <a:spcBef>
                <a:spcPts val="0"/>
              </a:spcBef>
              <a:spcAft>
                <a:spcPts val="0"/>
              </a:spcAft>
              <a:buClr>
                <a:schemeClr val="dk1"/>
              </a:buClr>
              <a:buSzPts val="1100"/>
              <a:buFont typeface="Arial"/>
              <a:buNone/>
            </a:pPr>
            <a:r>
              <a:rPr lang="nl-NL"/>
              <a:t>- opmerking: bij EM, NG en NT: </a:t>
            </a:r>
            <a:r>
              <a:rPr lang="nl-NL" b="1">
                <a:solidFill>
                  <a:srgbClr val="FF0000"/>
                </a:solidFill>
              </a:rPr>
              <a:t>Frans/Duits VWO extra mogelijk</a:t>
            </a:r>
            <a:endParaRPr b="1">
              <a:solidFill>
                <a:srgbClr val="FF0000"/>
              </a:solidFill>
            </a:endParaRPr>
          </a:p>
          <a:p>
            <a:pPr marL="0" lvl="0" indent="0" algn="l" rtl="0">
              <a:spcBef>
                <a:spcPts val="0"/>
              </a:spcBef>
              <a:spcAft>
                <a:spcPts val="0"/>
              </a:spcAft>
              <a:buClr>
                <a:schemeClr val="dk1"/>
              </a:buClr>
              <a:buSzPts val="2000"/>
              <a:buFont typeface="Calibri"/>
              <a:buNone/>
            </a:pPr>
            <a:endParaRPr/>
          </a:p>
          <a:p>
            <a:pPr marL="0" lvl="0" indent="0" algn="l" rtl="0">
              <a:spcBef>
                <a:spcPts val="0"/>
              </a:spcBef>
              <a:spcAft>
                <a:spcPts val="0"/>
              </a:spcAft>
              <a:buClr>
                <a:schemeClr val="dk1"/>
              </a:buClr>
              <a:buSzPts val="2000"/>
              <a:buFont typeface="Calibri"/>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1867412832c_1_8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g1867412832c_1_80: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nl-NL"/>
              <a:t>Yvette</a:t>
            </a:r>
            <a:endParaRPr/>
          </a:p>
          <a:p>
            <a:pPr marL="0" lvl="0" indent="0" algn="l" rtl="0">
              <a:lnSpc>
                <a:spcPct val="115000"/>
              </a:lnSpc>
              <a:spcBef>
                <a:spcPts val="1200"/>
              </a:spcBef>
              <a:spcAft>
                <a:spcPts val="0"/>
              </a:spcAft>
              <a:buClr>
                <a:schemeClr val="dk1"/>
              </a:buClr>
              <a:buSzPts val="1100"/>
              <a:buFont typeface="Arial"/>
              <a:buNone/>
            </a:pPr>
            <a:r>
              <a:rPr lang="nl-NL"/>
              <a:t>10VK of 10V: school besluit over vwo passend is.</a:t>
            </a:r>
            <a:endParaRPr/>
          </a:p>
          <a:p>
            <a:pPr marL="0" lvl="0" indent="0" algn="l" rtl="0">
              <a:lnSpc>
                <a:spcPct val="115000"/>
              </a:lnSpc>
              <a:spcBef>
                <a:spcPts val="1200"/>
              </a:spcBef>
              <a:spcAft>
                <a:spcPts val="0"/>
              </a:spcAft>
              <a:buNone/>
            </a:pPr>
            <a:r>
              <a:rPr lang="nl-NL"/>
              <a:t>10VK of 4H? School spreekt een advies uit, leerling mag besluiten.</a:t>
            </a:r>
            <a:endParaRPr/>
          </a:p>
          <a:p>
            <a:pPr marL="0" lvl="0" indent="0" algn="l" rtl="0">
              <a:lnSpc>
                <a:spcPct val="115000"/>
              </a:lnSpc>
              <a:spcBef>
                <a:spcPts val="1200"/>
              </a:spcBef>
              <a:spcAft>
                <a:spcPts val="0"/>
              </a:spcAft>
              <a:buNone/>
            </a:pPr>
            <a:endParaRPr/>
          </a:p>
        </p:txBody>
      </p:sp>
    </p:spTree>
    <p:extLst>
      <p:ext uri="{BB962C8B-B14F-4D97-AF65-F5344CB8AC3E}">
        <p14:creationId xmlns:p14="http://schemas.microsoft.com/office/powerpoint/2010/main" val="42733502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1867412832c_1_8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g1867412832c_1_80: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nl-NL"/>
              <a:t>Yvette</a:t>
            </a:r>
            <a:endParaRPr/>
          </a:p>
          <a:p>
            <a:pPr marL="0" lvl="0" indent="0" algn="l" rtl="0">
              <a:lnSpc>
                <a:spcPct val="115000"/>
              </a:lnSpc>
              <a:spcBef>
                <a:spcPts val="1200"/>
              </a:spcBef>
              <a:spcAft>
                <a:spcPts val="0"/>
              </a:spcAft>
              <a:buClr>
                <a:schemeClr val="dk1"/>
              </a:buClr>
              <a:buSzPts val="1100"/>
              <a:buFont typeface="Arial"/>
              <a:buNone/>
            </a:pPr>
            <a:r>
              <a:rPr lang="nl-NL"/>
              <a:t>10VK of 10V: school besluit over vwo passend is.</a:t>
            </a:r>
            <a:endParaRPr/>
          </a:p>
          <a:p>
            <a:pPr marL="0" lvl="0" indent="0" algn="l" rtl="0">
              <a:lnSpc>
                <a:spcPct val="115000"/>
              </a:lnSpc>
              <a:spcBef>
                <a:spcPts val="1200"/>
              </a:spcBef>
              <a:spcAft>
                <a:spcPts val="0"/>
              </a:spcAft>
              <a:buNone/>
            </a:pPr>
            <a:r>
              <a:rPr lang="nl-NL"/>
              <a:t>10VK of 4H? School spreekt een advies uit, leerling mag besluiten.</a:t>
            </a:r>
            <a:endParaRPr/>
          </a:p>
          <a:p>
            <a:pPr marL="0" lvl="0" indent="0" algn="l" rtl="0">
              <a:lnSpc>
                <a:spcPct val="115000"/>
              </a:lnSpc>
              <a:spcBef>
                <a:spcPts val="1200"/>
              </a:spcBef>
              <a:spcAft>
                <a:spcPts val="0"/>
              </a:spcAft>
              <a:buNone/>
            </a:pPr>
            <a:endParaRPr/>
          </a:p>
        </p:txBody>
      </p:sp>
    </p:spTree>
    <p:extLst>
      <p:ext uri="{BB962C8B-B14F-4D97-AF65-F5344CB8AC3E}">
        <p14:creationId xmlns:p14="http://schemas.microsoft.com/office/powerpoint/2010/main" val="3200926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10: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nl-NL" b="1"/>
              <a:t>yvette</a:t>
            </a:r>
            <a:endParaRPr b="1"/>
          </a:p>
          <a:p>
            <a:pPr marL="0" lvl="0" indent="0" algn="l" rtl="0">
              <a:spcBef>
                <a:spcPts val="0"/>
              </a:spcBef>
              <a:spcAft>
                <a:spcPts val="0"/>
              </a:spcAft>
              <a:buClr>
                <a:schemeClr val="dk1"/>
              </a:buClr>
              <a:buSzPts val="1200"/>
              <a:buFont typeface="Calibri"/>
              <a:buNone/>
            </a:pPr>
            <a:r>
              <a:rPr lang="nl-NL" b="1"/>
              <a:t>het vwo traject bestaat naast de verschillende profielvakken, ook uit:</a:t>
            </a:r>
            <a:endParaRPr b="1"/>
          </a:p>
          <a:p>
            <a:pPr marL="0" lvl="0" indent="0" algn="l" rtl="0">
              <a:spcBef>
                <a:spcPts val="0"/>
              </a:spcBef>
              <a:spcAft>
                <a:spcPts val="0"/>
              </a:spcAft>
              <a:buClr>
                <a:schemeClr val="dk1"/>
              </a:buClr>
              <a:buSzPts val="1200"/>
              <a:buFont typeface="Calibri"/>
              <a:buNone/>
            </a:pPr>
            <a:endParaRPr b="1"/>
          </a:p>
          <a:p>
            <a:pPr marL="0" lvl="0" indent="0" algn="l" rtl="0">
              <a:spcBef>
                <a:spcPts val="0"/>
              </a:spcBef>
              <a:spcAft>
                <a:spcPts val="0"/>
              </a:spcAft>
              <a:buClr>
                <a:schemeClr val="dk1"/>
              </a:buClr>
              <a:buSzPts val="1200"/>
              <a:buFont typeface="Calibri"/>
              <a:buNone/>
            </a:pPr>
            <a:endParaRPr b="1"/>
          </a:p>
        </p:txBody>
      </p:sp>
    </p:spTree>
    <p:extLst>
      <p:ext uri="{BB962C8B-B14F-4D97-AF65-F5344CB8AC3E}">
        <p14:creationId xmlns:p14="http://schemas.microsoft.com/office/powerpoint/2010/main" val="26495191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1867412832c_1_8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g1867412832c_1_80: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nl-NL"/>
              <a:t>Yvette</a:t>
            </a:r>
            <a:endParaRPr/>
          </a:p>
          <a:p>
            <a:pPr marL="0" lvl="0" indent="0" algn="l" rtl="0">
              <a:lnSpc>
                <a:spcPct val="115000"/>
              </a:lnSpc>
              <a:spcBef>
                <a:spcPts val="1200"/>
              </a:spcBef>
              <a:spcAft>
                <a:spcPts val="0"/>
              </a:spcAft>
              <a:buClr>
                <a:schemeClr val="dk1"/>
              </a:buClr>
              <a:buSzPts val="1100"/>
              <a:buFont typeface="Arial"/>
              <a:buNone/>
            </a:pPr>
            <a:r>
              <a:rPr lang="nl-NL"/>
              <a:t>10VK of 10V: school besluit over vwo passend is.</a:t>
            </a:r>
            <a:endParaRPr/>
          </a:p>
          <a:p>
            <a:pPr marL="0" lvl="0" indent="0" algn="l" rtl="0">
              <a:lnSpc>
                <a:spcPct val="115000"/>
              </a:lnSpc>
              <a:spcBef>
                <a:spcPts val="1200"/>
              </a:spcBef>
              <a:spcAft>
                <a:spcPts val="0"/>
              </a:spcAft>
              <a:buNone/>
            </a:pPr>
            <a:r>
              <a:rPr lang="nl-NL"/>
              <a:t>10VK of 4H? School spreekt een advies uit, leerling mag besluiten.</a:t>
            </a:r>
            <a:endParaRPr/>
          </a:p>
          <a:p>
            <a:pPr marL="0" lvl="0" indent="0" algn="l" rtl="0">
              <a:lnSpc>
                <a:spcPct val="115000"/>
              </a:lnSpc>
              <a:spcBef>
                <a:spcPts val="1200"/>
              </a:spcBef>
              <a:spcAft>
                <a:spcPts val="0"/>
              </a:spcAft>
              <a:buNone/>
            </a:pPr>
            <a:endParaRPr/>
          </a:p>
        </p:txBody>
      </p:sp>
    </p:spTree>
    <p:extLst>
      <p:ext uri="{BB962C8B-B14F-4D97-AF65-F5344CB8AC3E}">
        <p14:creationId xmlns:p14="http://schemas.microsoft.com/office/powerpoint/2010/main" val="13916898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4: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NL" b="1"/>
              <a:t>Yvette</a:t>
            </a:r>
            <a:endParaRPr b="1"/>
          </a:p>
          <a:p>
            <a:pPr marL="0" lvl="0" indent="0" algn="l" rtl="0">
              <a:spcBef>
                <a:spcPts val="0"/>
              </a:spcBef>
              <a:spcAft>
                <a:spcPts val="0"/>
              </a:spcAft>
              <a:buNone/>
            </a:pPr>
            <a:r>
              <a:rPr lang="nl-NL"/>
              <a:t>leerlingen moeten een profielkeuze gaan maken. Iedere leerling maakt hierbij zijn of haar eigen persoonlijke keuze</a:t>
            </a:r>
            <a:endParaRPr/>
          </a:p>
          <a:p>
            <a:pPr marL="0" lvl="0" indent="0" algn="l" rtl="0">
              <a:spcBef>
                <a:spcPts val="0"/>
              </a:spcBef>
              <a:spcAft>
                <a:spcPts val="0"/>
              </a:spcAft>
              <a:buNone/>
            </a:pPr>
            <a:endParaRPr/>
          </a:p>
          <a:p>
            <a:pPr marL="0" lvl="0" indent="0" algn="l" rtl="0">
              <a:spcBef>
                <a:spcPts val="0"/>
              </a:spcBef>
              <a:spcAft>
                <a:spcPts val="0"/>
              </a:spcAft>
              <a:buNone/>
            </a:pPr>
            <a:r>
              <a:rPr lang="nl-NL"/>
              <a:t>bij het maken van een goed onderbouwde keuze is het fijn om deze 3 aspecten duidelijk te krijgen:</a:t>
            </a:r>
            <a:endParaRPr/>
          </a:p>
          <a:p>
            <a:pPr marL="0" lvl="0" indent="0" algn="l" rtl="0">
              <a:spcBef>
                <a:spcPts val="0"/>
              </a:spcBef>
              <a:spcAft>
                <a:spcPts val="0"/>
              </a:spcAft>
              <a:buNone/>
            </a:pPr>
            <a:endParaRPr/>
          </a:p>
          <a:p>
            <a:pPr marL="0" lvl="0" indent="0" algn="l" rtl="0">
              <a:spcBef>
                <a:spcPts val="0"/>
              </a:spcBef>
              <a:spcAft>
                <a:spcPts val="0"/>
              </a:spcAft>
              <a:buNone/>
            </a:pPr>
            <a:r>
              <a:rPr lang="nl-NL" b="1"/>
              <a:t>persoonlijke wensen</a:t>
            </a:r>
            <a:r>
              <a:rPr lang="nl-NL"/>
              <a:t>: in alle eerlijkheid, waar ben je goed in (analytisch vermogen) , wat vind je interessant, maar ook wat vind je lastig, waar loop je tegen aan. </a:t>
            </a:r>
            <a:endParaRPr/>
          </a:p>
          <a:p>
            <a:pPr marL="0" lvl="0" indent="0" algn="l" rtl="0">
              <a:spcBef>
                <a:spcPts val="0"/>
              </a:spcBef>
              <a:spcAft>
                <a:spcPts val="0"/>
              </a:spcAft>
              <a:buNone/>
            </a:pPr>
            <a:r>
              <a:rPr lang="nl-NL" b="1"/>
              <a:t>keuzetrajecten</a:t>
            </a:r>
            <a:r>
              <a:rPr lang="nl-NL"/>
              <a:t>: welke profielen, welke vakken, extra vakken havo/vwo-niveau</a:t>
            </a:r>
            <a:endParaRPr/>
          </a:p>
          <a:p>
            <a:pPr marL="0" lvl="0" indent="0" algn="l" rtl="0">
              <a:spcBef>
                <a:spcPts val="0"/>
              </a:spcBef>
              <a:spcAft>
                <a:spcPts val="0"/>
              </a:spcAft>
              <a:buNone/>
            </a:pPr>
            <a:r>
              <a:rPr lang="nl-NL" b="1"/>
              <a:t>toekomstplannen</a:t>
            </a:r>
            <a:r>
              <a:rPr lang="nl-NL"/>
              <a:t>: welke richting aan vervolgopleidingen zijn interessant  en welke toelatingseisen stellen deze opleidingen.</a:t>
            </a:r>
            <a:endParaRPr/>
          </a:p>
          <a:p>
            <a:pPr marL="0" lvl="0" indent="0" algn="l" rtl="0">
              <a:spcBef>
                <a:spcPts val="0"/>
              </a:spcBef>
              <a:spcAft>
                <a:spcPts val="0"/>
              </a:spcAft>
              <a:buNone/>
            </a:pPr>
            <a:endParaRPr/>
          </a:p>
          <a:p>
            <a:pPr marL="0" lvl="0" indent="0" algn="l" rtl="0">
              <a:spcBef>
                <a:spcPts val="0"/>
              </a:spcBef>
              <a:spcAft>
                <a:spcPts val="0"/>
              </a:spcAft>
              <a:buNone/>
            </a:pPr>
            <a:r>
              <a:rPr lang="nl-NL"/>
              <a:t>In de brochure is veel van deze achtergrondinformatie terug te vinden.</a:t>
            </a:r>
            <a:endParaRPr/>
          </a:p>
        </p:txBody>
      </p:sp>
      <p:sp>
        <p:nvSpPr>
          <p:cNvPr id="107" name="Google Shape;107;p4: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23</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7: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NL" b="1"/>
              <a:t>Yvette</a:t>
            </a:r>
            <a:endParaRPr b="1"/>
          </a:p>
          <a:p>
            <a:pPr marL="0" lvl="0" indent="0" algn="l" rtl="0">
              <a:spcBef>
                <a:spcPts val="0"/>
              </a:spcBef>
              <a:spcAft>
                <a:spcPts val="0"/>
              </a:spcAft>
              <a:buNone/>
            </a:pPr>
            <a:endParaRPr b="1"/>
          </a:p>
          <a:p>
            <a:pPr marL="0" lvl="0" indent="0" algn="l" rtl="0">
              <a:spcBef>
                <a:spcPts val="0"/>
              </a:spcBef>
              <a:spcAft>
                <a:spcPts val="0"/>
              </a:spcAft>
              <a:buNone/>
            </a:pPr>
            <a:r>
              <a:rPr lang="nl-NL" b="1"/>
              <a:t>dan hier nog een laatste lijstje aan tips van de van bovenbouwers die hun profielkeuze enkele jaren geleden gemaakt hebben</a:t>
            </a:r>
            <a:endParaRPr b="1"/>
          </a:p>
          <a:p>
            <a:pPr marL="0" lvl="0" indent="0" algn="l" rtl="0">
              <a:spcBef>
                <a:spcPts val="0"/>
              </a:spcBef>
              <a:spcAft>
                <a:spcPts val="0"/>
              </a:spcAft>
              <a:buNone/>
            </a:pPr>
            <a:endParaRPr b="1"/>
          </a:p>
          <a:p>
            <a:pPr marL="0" lvl="0" indent="0" algn="l" rtl="0">
              <a:spcBef>
                <a:spcPts val="0"/>
              </a:spcBef>
              <a:spcAft>
                <a:spcPts val="0"/>
              </a:spcAft>
              <a:buNone/>
            </a:pPr>
            <a:r>
              <a:rPr lang="nl-NL" b="1"/>
              <a:t>maar om: </a:t>
            </a:r>
            <a:endParaRPr/>
          </a:p>
          <a:p>
            <a:pPr marL="0" lvl="0" indent="0" algn="l" rtl="0">
              <a:spcBef>
                <a:spcPts val="0"/>
              </a:spcBef>
              <a:spcAft>
                <a:spcPts val="0"/>
              </a:spcAft>
              <a:buNone/>
            </a:pPr>
            <a:r>
              <a:rPr lang="nl-NL"/>
              <a:t>de profielkeuze in juist perspectief te plaatsen, na al deze goede tips en waarschuwingen ook een beeld van de realiteit:</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200"/>
              <a:buFont typeface="Calibri"/>
              <a:buNone/>
            </a:pPr>
            <a:r>
              <a:rPr lang="nl-NL"/>
              <a:t>Van alle volwassenen in deze zaal, wil iedereen gaan staan die</a:t>
            </a:r>
            <a:endParaRPr/>
          </a:p>
          <a:p>
            <a:pPr marL="457200" lvl="0" indent="-317500" algn="l" rtl="0">
              <a:spcBef>
                <a:spcPts val="0"/>
              </a:spcBef>
              <a:spcAft>
                <a:spcPts val="0"/>
              </a:spcAft>
              <a:buClr>
                <a:schemeClr val="dk1"/>
              </a:buClr>
              <a:buSzPts val="1400"/>
              <a:buChar char="-"/>
            </a:pPr>
            <a:r>
              <a:rPr lang="nl-NL"/>
              <a:t>op zijn 15-16e wist wat hij/zij later wilde gaan worden, en dat ook daadwerkelijk is geworden?</a:t>
            </a:r>
            <a:endParaRPr/>
          </a:p>
          <a:p>
            <a:pPr marL="457200" lvl="0" indent="-317500" algn="l" rtl="0">
              <a:spcBef>
                <a:spcPts val="0"/>
              </a:spcBef>
              <a:spcAft>
                <a:spcPts val="0"/>
              </a:spcAft>
              <a:buClr>
                <a:schemeClr val="dk1"/>
              </a:buClr>
              <a:buSzPts val="1400"/>
              <a:buChar char="-"/>
            </a:pPr>
            <a:r>
              <a:rPr lang="nl-NL"/>
              <a:t>op zijn 17-19e?</a:t>
            </a:r>
            <a:endParaRPr/>
          </a:p>
          <a:p>
            <a:pPr marL="457200" lvl="0" indent="-317500" algn="l" rtl="0">
              <a:spcBef>
                <a:spcPts val="0"/>
              </a:spcBef>
              <a:spcAft>
                <a:spcPts val="0"/>
              </a:spcAft>
              <a:buClr>
                <a:schemeClr val="dk1"/>
              </a:buClr>
              <a:buSzPts val="1400"/>
              <a:buChar char="-"/>
            </a:pPr>
            <a:r>
              <a:rPr lang="nl-NL"/>
              <a:t>20-22?</a:t>
            </a:r>
            <a:endParaRPr/>
          </a:p>
          <a:p>
            <a:pPr marL="0" lvl="0" indent="0" algn="l" rtl="0">
              <a:spcBef>
                <a:spcPts val="0"/>
              </a:spcBef>
              <a:spcAft>
                <a:spcPts val="0"/>
              </a:spcAft>
              <a:buNone/>
            </a:pPr>
            <a:endParaRPr/>
          </a:p>
          <a:p>
            <a:pPr marL="0" lvl="0" indent="0" algn="l" rtl="0">
              <a:spcBef>
                <a:spcPts val="0"/>
              </a:spcBef>
              <a:spcAft>
                <a:spcPts val="0"/>
              </a:spcAft>
              <a:buNone/>
            </a:pPr>
            <a:r>
              <a:rPr lang="nl-NL"/>
              <a:t>Voor de leerlingen steek goed je hand op:</a:t>
            </a:r>
            <a:endParaRPr/>
          </a:p>
          <a:p>
            <a:pPr marL="457200" lvl="0" indent="-317500" algn="l" rtl="0">
              <a:spcBef>
                <a:spcPts val="0"/>
              </a:spcBef>
              <a:spcAft>
                <a:spcPts val="0"/>
              </a:spcAft>
              <a:buSzPts val="1400"/>
              <a:buChar char="-"/>
            </a:pPr>
            <a:r>
              <a:rPr lang="nl-NL"/>
              <a:t>wie heeft geen idee welk profiel hij/zij wil gaan kiezen?</a:t>
            </a:r>
            <a:endParaRPr/>
          </a:p>
          <a:p>
            <a:pPr marL="457200" lvl="0" indent="-317500" algn="l" rtl="0">
              <a:spcBef>
                <a:spcPts val="0"/>
              </a:spcBef>
              <a:spcAft>
                <a:spcPts val="0"/>
              </a:spcAft>
              <a:buSzPts val="1400"/>
              <a:buChar char="-"/>
            </a:pPr>
            <a:r>
              <a:rPr lang="nl-NL"/>
              <a:t>wie heeft al een redelijk idee  welk beroep hij/zij wil gaan doen? Iets met… </a:t>
            </a:r>
            <a:endParaRPr/>
          </a:p>
          <a:p>
            <a:pPr marL="457200" lvl="0" indent="-317500" algn="l" rtl="0">
              <a:spcBef>
                <a:spcPts val="0"/>
              </a:spcBef>
              <a:spcAft>
                <a:spcPts val="0"/>
              </a:spcAft>
              <a:buSzPts val="1400"/>
              <a:buChar char="-"/>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1867412832c_1_8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g1867412832c_1_80: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nl-NL"/>
              <a:t>Yvette</a:t>
            </a:r>
            <a:endParaRPr/>
          </a:p>
          <a:p>
            <a:pPr marL="0" lvl="0" indent="0" algn="l" rtl="0">
              <a:lnSpc>
                <a:spcPct val="115000"/>
              </a:lnSpc>
              <a:spcBef>
                <a:spcPts val="1200"/>
              </a:spcBef>
              <a:spcAft>
                <a:spcPts val="0"/>
              </a:spcAft>
              <a:buClr>
                <a:schemeClr val="dk1"/>
              </a:buClr>
              <a:buSzPts val="1100"/>
              <a:buFont typeface="Arial"/>
              <a:buNone/>
            </a:pPr>
            <a:r>
              <a:rPr lang="nl-NL"/>
              <a:t>10VK of 10V: school besluit over vwo passend is.</a:t>
            </a:r>
            <a:endParaRPr/>
          </a:p>
          <a:p>
            <a:pPr marL="0" lvl="0" indent="0" algn="l" rtl="0">
              <a:lnSpc>
                <a:spcPct val="115000"/>
              </a:lnSpc>
              <a:spcBef>
                <a:spcPts val="1200"/>
              </a:spcBef>
              <a:spcAft>
                <a:spcPts val="0"/>
              </a:spcAft>
              <a:buNone/>
            </a:pPr>
            <a:r>
              <a:rPr lang="nl-NL"/>
              <a:t>10VK of 4H? School spreekt een advies uit, leerling mag besluiten.</a:t>
            </a:r>
            <a:endParaRPr/>
          </a:p>
          <a:p>
            <a:pPr marL="0" lvl="0" indent="0" algn="l" rtl="0">
              <a:lnSpc>
                <a:spcPct val="115000"/>
              </a:lnSpc>
              <a:spcBef>
                <a:spcPts val="1200"/>
              </a:spcBef>
              <a:spcAft>
                <a:spcPts val="0"/>
              </a:spcAft>
              <a:buNone/>
            </a:pPr>
            <a:endParaRPr/>
          </a:p>
        </p:txBody>
      </p:sp>
    </p:spTree>
    <p:extLst>
      <p:ext uri="{BB962C8B-B14F-4D97-AF65-F5344CB8AC3E}">
        <p14:creationId xmlns:p14="http://schemas.microsoft.com/office/powerpoint/2010/main" val="25821868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1867412832c_1_8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g1867412832c_1_80: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nl-NL"/>
              <a:t>Yvette</a:t>
            </a:r>
            <a:endParaRPr/>
          </a:p>
          <a:p>
            <a:pPr marL="0" lvl="0" indent="0" algn="l" rtl="0">
              <a:lnSpc>
                <a:spcPct val="115000"/>
              </a:lnSpc>
              <a:spcBef>
                <a:spcPts val="1200"/>
              </a:spcBef>
              <a:spcAft>
                <a:spcPts val="0"/>
              </a:spcAft>
              <a:buClr>
                <a:schemeClr val="dk1"/>
              </a:buClr>
              <a:buSzPts val="1100"/>
              <a:buFont typeface="Arial"/>
              <a:buNone/>
            </a:pPr>
            <a:r>
              <a:rPr lang="nl-NL"/>
              <a:t>10VK of 10V: school besluit over vwo passend is.</a:t>
            </a:r>
            <a:endParaRPr/>
          </a:p>
          <a:p>
            <a:pPr marL="0" lvl="0" indent="0" algn="l" rtl="0">
              <a:lnSpc>
                <a:spcPct val="115000"/>
              </a:lnSpc>
              <a:spcBef>
                <a:spcPts val="1200"/>
              </a:spcBef>
              <a:spcAft>
                <a:spcPts val="0"/>
              </a:spcAft>
              <a:buNone/>
            </a:pPr>
            <a:r>
              <a:rPr lang="nl-NL"/>
              <a:t>10VK of 4H? School spreekt een advies uit, leerling mag besluiten.</a:t>
            </a:r>
            <a:endParaRPr/>
          </a:p>
          <a:p>
            <a:pPr marL="0" lvl="0" indent="0" algn="l" rtl="0">
              <a:lnSpc>
                <a:spcPct val="115000"/>
              </a:lnSpc>
              <a:spcBef>
                <a:spcPts val="1200"/>
              </a:spcBef>
              <a:spcAft>
                <a:spcPts val="0"/>
              </a:spcAft>
              <a:buNone/>
            </a:pPr>
            <a:endParaRPr/>
          </a:p>
        </p:txBody>
      </p:sp>
    </p:spTree>
    <p:extLst>
      <p:ext uri="{BB962C8B-B14F-4D97-AF65-F5344CB8AC3E}">
        <p14:creationId xmlns:p14="http://schemas.microsoft.com/office/powerpoint/2010/main" val="15834782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1867412832c_1_8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g1867412832c_1_80: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nl-NL"/>
              <a:t>Yvette</a:t>
            </a:r>
            <a:endParaRPr/>
          </a:p>
          <a:p>
            <a:pPr marL="0" lvl="0" indent="0" algn="l" rtl="0">
              <a:lnSpc>
                <a:spcPct val="115000"/>
              </a:lnSpc>
              <a:spcBef>
                <a:spcPts val="1200"/>
              </a:spcBef>
              <a:spcAft>
                <a:spcPts val="0"/>
              </a:spcAft>
              <a:buClr>
                <a:schemeClr val="dk1"/>
              </a:buClr>
              <a:buSzPts val="1100"/>
              <a:buFont typeface="Arial"/>
              <a:buNone/>
            </a:pPr>
            <a:r>
              <a:rPr lang="nl-NL"/>
              <a:t>10VK of 10V: school besluit over vwo passend is.</a:t>
            </a:r>
            <a:endParaRPr/>
          </a:p>
          <a:p>
            <a:pPr marL="0" lvl="0" indent="0" algn="l" rtl="0">
              <a:lnSpc>
                <a:spcPct val="115000"/>
              </a:lnSpc>
              <a:spcBef>
                <a:spcPts val="1200"/>
              </a:spcBef>
              <a:spcAft>
                <a:spcPts val="0"/>
              </a:spcAft>
              <a:buNone/>
            </a:pPr>
            <a:r>
              <a:rPr lang="nl-NL"/>
              <a:t>10VK of 4H? School spreekt een advies uit, leerling mag besluiten.</a:t>
            </a:r>
            <a:endParaRPr/>
          </a:p>
          <a:p>
            <a:pPr marL="0" lvl="0" indent="0" algn="l" rtl="0">
              <a:lnSpc>
                <a:spcPct val="115000"/>
              </a:lnSpc>
              <a:spcBef>
                <a:spcPts val="1200"/>
              </a:spcBef>
              <a:spcAft>
                <a:spcPts val="0"/>
              </a:spcAft>
              <a:buNone/>
            </a:pPr>
            <a:endParaRPr/>
          </a:p>
        </p:txBody>
      </p:sp>
    </p:spTree>
    <p:extLst>
      <p:ext uri="{BB962C8B-B14F-4D97-AF65-F5344CB8AC3E}">
        <p14:creationId xmlns:p14="http://schemas.microsoft.com/office/powerpoint/2010/main" val="40026079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1867412832c_1_8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g1867412832c_1_80: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nl-NL"/>
              <a:t>Yvette</a:t>
            </a:r>
            <a:endParaRPr/>
          </a:p>
          <a:p>
            <a:pPr marL="0" lvl="0" indent="0" algn="l" rtl="0">
              <a:lnSpc>
                <a:spcPct val="115000"/>
              </a:lnSpc>
              <a:spcBef>
                <a:spcPts val="1200"/>
              </a:spcBef>
              <a:spcAft>
                <a:spcPts val="0"/>
              </a:spcAft>
              <a:buClr>
                <a:schemeClr val="dk1"/>
              </a:buClr>
              <a:buSzPts val="1100"/>
              <a:buFont typeface="Arial"/>
              <a:buNone/>
            </a:pPr>
            <a:r>
              <a:rPr lang="nl-NL"/>
              <a:t>10VK of 10V: school besluit over vwo passend is.</a:t>
            </a:r>
            <a:endParaRPr/>
          </a:p>
          <a:p>
            <a:pPr marL="0" lvl="0" indent="0" algn="l" rtl="0">
              <a:lnSpc>
                <a:spcPct val="115000"/>
              </a:lnSpc>
              <a:spcBef>
                <a:spcPts val="1200"/>
              </a:spcBef>
              <a:spcAft>
                <a:spcPts val="0"/>
              </a:spcAft>
              <a:buNone/>
            </a:pPr>
            <a:r>
              <a:rPr lang="nl-NL"/>
              <a:t>10VK of 4H? School spreekt een advies uit, leerling mag besluiten.</a:t>
            </a:r>
            <a:endParaRPr/>
          </a:p>
          <a:p>
            <a:pPr marL="0" lvl="0" indent="0" algn="l" rtl="0">
              <a:lnSpc>
                <a:spcPct val="115000"/>
              </a:lnSpc>
              <a:spcBef>
                <a:spcPts val="1200"/>
              </a:spcBef>
              <a:spcAft>
                <a:spcPts val="0"/>
              </a:spcAft>
              <a:buNone/>
            </a:pPr>
            <a:endParaRPr/>
          </a:p>
        </p:txBody>
      </p:sp>
    </p:spTree>
    <p:extLst>
      <p:ext uri="{BB962C8B-B14F-4D97-AF65-F5344CB8AC3E}">
        <p14:creationId xmlns:p14="http://schemas.microsoft.com/office/powerpoint/2010/main" val="3858401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1867412832c_1_8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g1867412832c_1_80: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nl-NL"/>
              <a:t>Yvette</a:t>
            </a:r>
            <a:endParaRPr/>
          </a:p>
          <a:p>
            <a:pPr marL="0" lvl="0" indent="0" algn="l" rtl="0">
              <a:lnSpc>
                <a:spcPct val="115000"/>
              </a:lnSpc>
              <a:spcBef>
                <a:spcPts val="1200"/>
              </a:spcBef>
              <a:spcAft>
                <a:spcPts val="0"/>
              </a:spcAft>
              <a:buClr>
                <a:schemeClr val="dk1"/>
              </a:buClr>
              <a:buSzPts val="1100"/>
              <a:buFont typeface="Arial"/>
              <a:buNone/>
            </a:pPr>
            <a:r>
              <a:rPr lang="nl-NL"/>
              <a:t>10VK of 10V: school besluit over vwo passend is.</a:t>
            </a:r>
            <a:endParaRPr/>
          </a:p>
          <a:p>
            <a:pPr marL="0" lvl="0" indent="0" algn="l" rtl="0">
              <a:lnSpc>
                <a:spcPct val="115000"/>
              </a:lnSpc>
              <a:spcBef>
                <a:spcPts val="1200"/>
              </a:spcBef>
              <a:spcAft>
                <a:spcPts val="0"/>
              </a:spcAft>
              <a:buNone/>
            </a:pPr>
            <a:r>
              <a:rPr lang="nl-NL"/>
              <a:t>10VK of 4H? School spreekt een advies uit, leerling mag besluiten.</a:t>
            </a:r>
            <a:endParaRPr/>
          </a:p>
          <a:p>
            <a:pPr marL="0" lvl="0" indent="0" algn="l" rtl="0">
              <a:lnSpc>
                <a:spcPct val="115000"/>
              </a:lnSpc>
              <a:spcBef>
                <a:spcPts val="1200"/>
              </a:spcBef>
              <a:spcAft>
                <a:spcPts val="0"/>
              </a:spcAft>
              <a:buNone/>
            </a:pPr>
            <a:endParaRPr/>
          </a:p>
        </p:txBody>
      </p:sp>
    </p:spTree>
    <p:extLst>
      <p:ext uri="{BB962C8B-B14F-4D97-AF65-F5344CB8AC3E}">
        <p14:creationId xmlns:p14="http://schemas.microsoft.com/office/powerpoint/2010/main" val="39842018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1867412832c_1_8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g1867412832c_1_80: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nl-NL"/>
              <a:t>Yvette</a:t>
            </a:r>
            <a:endParaRPr/>
          </a:p>
          <a:p>
            <a:pPr marL="0" lvl="0" indent="0" algn="l" rtl="0">
              <a:lnSpc>
                <a:spcPct val="115000"/>
              </a:lnSpc>
              <a:spcBef>
                <a:spcPts val="1200"/>
              </a:spcBef>
              <a:spcAft>
                <a:spcPts val="0"/>
              </a:spcAft>
              <a:buClr>
                <a:schemeClr val="dk1"/>
              </a:buClr>
              <a:buSzPts val="1100"/>
              <a:buFont typeface="Arial"/>
              <a:buNone/>
            </a:pPr>
            <a:r>
              <a:rPr lang="nl-NL"/>
              <a:t>10VK of 10V: school besluit over vwo passend is.</a:t>
            </a:r>
            <a:endParaRPr/>
          </a:p>
          <a:p>
            <a:pPr marL="0" lvl="0" indent="0" algn="l" rtl="0">
              <a:lnSpc>
                <a:spcPct val="115000"/>
              </a:lnSpc>
              <a:spcBef>
                <a:spcPts val="1200"/>
              </a:spcBef>
              <a:spcAft>
                <a:spcPts val="0"/>
              </a:spcAft>
              <a:buNone/>
            </a:pPr>
            <a:r>
              <a:rPr lang="nl-NL"/>
              <a:t>10VK of 4H? School spreekt een advies uit, leerling mag besluiten.</a:t>
            </a:r>
            <a:endParaRPr/>
          </a:p>
          <a:p>
            <a:pPr marL="0" lvl="0" indent="0" algn="l" rtl="0">
              <a:lnSpc>
                <a:spcPct val="115000"/>
              </a:lnSpc>
              <a:spcBef>
                <a:spcPts val="1200"/>
              </a:spcBef>
              <a:spcAft>
                <a:spcPts val="0"/>
              </a:spcAft>
              <a:buNone/>
            </a:pPr>
            <a:endParaRPr/>
          </a:p>
        </p:txBody>
      </p:sp>
    </p:spTree>
    <p:extLst>
      <p:ext uri="{BB962C8B-B14F-4D97-AF65-F5344CB8AC3E}">
        <p14:creationId xmlns:p14="http://schemas.microsoft.com/office/powerpoint/2010/main" val="28619268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3: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nl-NL"/>
              <a:t>Holden:</a:t>
            </a:r>
            <a:endParaRPr/>
          </a:p>
          <a:p>
            <a:pPr marL="0" lvl="0" indent="0" algn="l" rtl="0">
              <a:spcBef>
                <a:spcPts val="0"/>
              </a:spcBef>
              <a:spcAft>
                <a:spcPts val="0"/>
              </a:spcAft>
              <a:buNone/>
            </a:pPr>
            <a:r>
              <a:rPr lang="nl-NL"/>
              <a:t>Ambachtskeuze valt hier buiten, wordt gaandeweg de 10e klas gekozen.</a:t>
            </a:r>
            <a:endParaRPr/>
          </a:p>
          <a:p>
            <a:pPr marL="0" lvl="0" indent="0" algn="l" rtl="0">
              <a:spcBef>
                <a:spcPts val="0"/>
              </a:spcBef>
              <a:spcAft>
                <a:spcPts val="0"/>
              </a:spcAft>
              <a:buNone/>
            </a:pPr>
            <a:r>
              <a:rPr lang="nl-NL"/>
              <a:t>4,5 havo: </a:t>
            </a:r>
            <a:endParaRPr/>
          </a:p>
          <a:p>
            <a:pPr marL="0" lvl="0" indent="0" algn="l" rtl="0">
              <a:spcBef>
                <a:spcPts val="0"/>
              </a:spcBef>
              <a:spcAft>
                <a:spcPts val="0"/>
              </a:spcAft>
              <a:buNone/>
            </a:pPr>
            <a:r>
              <a:rPr lang="nl-NL"/>
              <a:t>10 VK:</a:t>
            </a:r>
            <a:endParaRPr/>
          </a:p>
          <a:p>
            <a:pPr marL="0" lvl="0" indent="0" algn="l" rtl="0">
              <a:spcBef>
                <a:spcPts val="0"/>
              </a:spcBef>
              <a:spcAft>
                <a:spcPts val="0"/>
              </a:spcAft>
              <a:buNone/>
            </a:pPr>
            <a:r>
              <a:rPr lang="nl-NL"/>
              <a:t>10 V: </a:t>
            </a:r>
            <a:endParaRPr/>
          </a:p>
        </p:txBody>
      </p:sp>
      <p:sp>
        <p:nvSpPr>
          <p:cNvPr id="256" name="Google Shape;256;p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10: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nl-NL" b="1"/>
              <a:t>yvette</a:t>
            </a:r>
            <a:endParaRPr b="1"/>
          </a:p>
          <a:p>
            <a:pPr marL="0" lvl="0" indent="0" algn="l" rtl="0">
              <a:spcBef>
                <a:spcPts val="0"/>
              </a:spcBef>
              <a:spcAft>
                <a:spcPts val="0"/>
              </a:spcAft>
              <a:buClr>
                <a:schemeClr val="dk1"/>
              </a:buClr>
              <a:buSzPts val="1200"/>
              <a:buFont typeface="Calibri"/>
              <a:buNone/>
            </a:pPr>
            <a:r>
              <a:rPr lang="nl-NL" b="1"/>
              <a:t>het vwo traject bestaat naast de verschillende profielvakken, ook uit:</a:t>
            </a:r>
            <a:endParaRPr b="1"/>
          </a:p>
          <a:p>
            <a:pPr marL="0" lvl="0" indent="0" algn="l" rtl="0">
              <a:spcBef>
                <a:spcPts val="0"/>
              </a:spcBef>
              <a:spcAft>
                <a:spcPts val="0"/>
              </a:spcAft>
              <a:buClr>
                <a:schemeClr val="dk1"/>
              </a:buClr>
              <a:buSzPts val="1200"/>
              <a:buFont typeface="Calibri"/>
              <a:buNone/>
            </a:pPr>
            <a:endParaRPr b="1"/>
          </a:p>
          <a:p>
            <a:pPr marL="0" lvl="0" indent="0" algn="l" rtl="0">
              <a:spcBef>
                <a:spcPts val="0"/>
              </a:spcBef>
              <a:spcAft>
                <a:spcPts val="0"/>
              </a:spcAft>
              <a:buClr>
                <a:schemeClr val="dk1"/>
              </a:buClr>
              <a:buSzPts val="1200"/>
              <a:buFont typeface="Calibri"/>
              <a:buNone/>
            </a:pPr>
            <a:endParaRPr b="1"/>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16: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nl-NL"/>
              <a:t>Holden</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16: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nl-NL"/>
              <a:t>Holden</a:t>
            </a:r>
            <a:endParaRPr/>
          </a:p>
        </p:txBody>
      </p:sp>
    </p:spTree>
    <p:extLst>
      <p:ext uri="{BB962C8B-B14F-4D97-AF65-F5344CB8AC3E}">
        <p14:creationId xmlns:p14="http://schemas.microsoft.com/office/powerpoint/2010/main" val="3416418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10: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nl-NL" b="1"/>
              <a:t>yvette</a:t>
            </a:r>
            <a:endParaRPr b="1"/>
          </a:p>
          <a:p>
            <a:pPr marL="0" lvl="0" indent="0" algn="l" rtl="0">
              <a:spcBef>
                <a:spcPts val="0"/>
              </a:spcBef>
              <a:spcAft>
                <a:spcPts val="0"/>
              </a:spcAft>
              <a:buClr>
                <a:schemeClr val="dk1"/>
              </a:buClr>
              <a:buSzPts val="1200"/>
              <a:buFont typeface="Calibri"/>
              <a:buNone/>
            </a:pPr>
            <a:r>
              <a:rPr lang="nl-NL" b="1"/>
              <a:t>het vwo traject bestaat naast de verschillende profielvakken, ook uit:</a:t>
            </a:r>
            <a:endParaRPr b="1"/>
          </a:p>
          <a:p>
            <a:pPr marL="0" lvl="0" indent="0" algn="l" rtl="0">
              <a:spcBef>
                <a:spcPts val="0"/>
              </a:spcBef>
              <a:spcAft>
                <a:spcPts val="0"/>
              </a:spcAft>
              <a:buClr>
                <a:schemeClr val="dk1"/>
              </a:buClr>
              <a:buSzPts val="1200"/>
              <a:buFont typeface="Calibri"/>
              <a:buNone/>
            </a:pPr>
            <a:endParaRPr b="1"/>
          </a:p>
          <a:p>
            <a:pPr marL="0" lvl="0" indent="0" algn="l" rtl="0">
              <a:spcBef>
                <a:spcPts val="0"/>
              </a:spcBef>
              <a:spcAft>
                <a:spcPts val="0"/>
              </a:spcAft>
              <a:buClr>
                <a:schemeClr val="dk1"/>
              </a:buClr>
              <a:buSzPts val="1200"/>
              <a:buFont typeface="Calibri"/>
              <a:buNone/>
            </a:pPr>
            <a:endParaRPr b="1"/>
          </a:p>
        </p:txBody>
      </p:sp>
    </p:spTree>
    <p:extLst>
      <p:ext uri="{BB962C8B-B14F-4D97-AF65-F5344CB8AC3E}">
        <p14:creationId xmlns:p14="http://schemas.microsoft.com/office/powerpoint/2010/main" val="981273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10: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nl-NL" b="1"/>
              <a:t>yvette</a:t>
            </a:r>
            <a:endParaRPr b="1"/>
          </a:p>
          <a:p>
            <a:pPr marL="0" lvl="0" indent="0" algn="l" rtl="0">
              <a:spcBef>
                <a:spcPts val="0"/>
              </a:spcBef>
              <a:spcAft>
                <a:spcPts val="0"/>
              </a:spcAft>
              <a:buClr>
                <a:schemeClr val="dk1"/>
              </a:buClr>
              <a:buSzPts val="1200"/>
              <a:buFont typeface="Calibri"/>
              <a:buNone/>
            </a:pPr>
            <a:r>
              <a:rPr lang="nl-NL" b="1"/>
              <a:t>het vwo traject bestaat naast de verschillende profielvakken, ook uit:</a:t>
            </a:r>
            <a:endParaRPr b="1"/>
          </a:p>
          <a:p>
            <a:pPr marL="0" lvl="0" indent="0" algn="l" rtl="0">
              <a:spcBef>
                <a:spcPts val="0"/>
              </a:spcBef>
              <a:spcAft>
                <a:spcPts val="0"/>
              </a:spcAft>
              <a:buClr>
                <a:schemeClr val="dk1"/>
              </a:buClr>
              <a:buSzPts val="1200"/>
              <a:buFont typeface="Calibri"/>
              <a:buNone/>
            </a:pPr>
            <a:endParaRPr b="1"/>
          </a:p>
          <a:p>
            <a:pPr marL="0" lvl="0" indent="0" algn="l" rtl="0">
              <a:spcBef>
                <a:spcPts val="0"/>
              </a:spcBef>
              <a:spcAft>
                <a:spcPts val="0"/>
              </a:spcAft>
              <a:buClr>
                <a:schemeClr val="dk1"/>
              </a:buClr>
              <a:buSzPts val="1200"/>
              <a:buFont typeface="Calibri"/>
              <a:buNone/>
            </a:pPr>
            <a:endParaRPr b="1"/>
          </a:p>
        </p:txBody>
      </p:sp>
    </p:spTree>
    <p:extLst>
      <p:ext uri="{BB962C8B-B14F-4D97-AF65-F5344CB8AC3E}">
        <p14:creationId xmlns:p14="http://schemas.microsoft.com/office/powerpoint/2010/main" val="3128338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867412832c_1_38:notes"/>
          <p:cNvSpPr txBox="1">
            <a:spLocks noGrp="1"/>
          </p:cNvSpPr>
          <p:nvPr>
            <p:ph type="body" idx="1"/>
          </p:nvPr>
        </p:nvSpPr>
        <p:spPr>
          <a:xfrm>
            <a:off x="679768" y="4777194"/>
            <a:ext cx="5438140" cy="390877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nl-NL" b="1"/>
              <a:t>Yvette</a:t>
            </a:r>
            <a:endParaRPr b="1"/>
          </a:p>
          <a:p>
            <a:pPr marL="0" lvl="0" indent="0" algn="l" rtl="0">
              <a:spcBef>
                <a:spcPts val="0"/>
              </a:spcBef>
              <a:spcAft>
                <a:spcPts val="0"/>
              </a:spcAft>
              <a:buNone/>
            </a:pPr>
            <a:endParaRPr b="1"/>
          </a:p>
          <a:p>
            <a:pPr marL="0" lvl="0" indent="0" algn="l" rtl="0">
              <a:spcBef>
                <a:spcPts val="0"/>
              </a:spcBef>
              <a:spcAft>
                <a:spcPts val="0"/>
              </a:spcAft>
              <a:buNone/>
            </a:pPr>
            <a:r>
              <a:rPr lang="nl-NL" b="1"/>
              <a:t>we zullen de verschillende routes in detail bespreken en toelichten</a:t>
            </a:r>
            <a:endParaRPr b="1"/>
          </a:p>
          <a:p>
            <a:pPr marL="457200" lvl="0" indent="-317500" algn="l" rtl="0">
              <a:lnSpc>
                <a:spcPct val="115000"/>
              </a:lnSpc>
              <a:spcBef>
                <a:spcPts val="0"/>
              </a:spcBef>
              <a:spcAft>
                <a:spcPts val="0"/>
              </a:spcAft>
              <a:buSzPts val="1400"/>
              <a:buAutoNum type="arabicParenR"/>
            </a:pPr>
            <a:r>
              <a:rPr lang="nl-NL"/>
              <a:t>VWO </a:t>
            </a:r>
            <a:endParaRPr/>
          </a:p>
          <a:p>
            <a:pPr marL="457200" lvl="0" indent="-317500" algn="l" rtl="0">
              <a:lnSpc>
                <a:spcPct val="115000"/>
              </a:lnSpc>
              <a:spcBef>
                <a:spcPts val="0"/>
              </a:spcBef>
              <a:spcAft>
                <a:spcPts val="0"/>
              </a:spcAft>
              <a:buSzPts val="1400"/>
              <a:buAutoNum type="arabicParenR"/>
            </a:pPr>
            <a:r>
              <a:rPr lang="nl-NL"/>
              <a:t>HAVO </a:t>
            </a:r>
            <a:endParaRPr/>
          </a:p>
          <a:p>
            <a:pPr marL="457200" lvl="0" indent="-317500" algn="l" rtl="0">
              <a:lnSpc>
                <a:spcPct val="115000"/>
              </a:lnSpc>
              <a:spcBef>
                <a:spcPts val="0"/>
              </a:spcBef>
              <a:spcAft>
                <a:spcPts val="0"/>
              </a:spcAft>
              <a:buSzPts val="1400"/>
              <a:buAutoNum type="arabicParenR"/>
            </a:pPr>
            <a:r>
              <a:rPr lang="nl-NL"/>
              <a:t>Vwo kansklas en HAVO+route duidelijker</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nl-NL"/>
              <a:t>Stel je krijgt een VWO eindbesluit 9e klas dan stromen de meeste leerlingen door naar de vwo route. Een route waarin minimaal 8 vakken op vwo-niveau gevolgd en afgerond worden.</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Clr>
                <a:schemeClr val="dk1"/>
              </a:buClr>
              <a:buSzPts val="1100"/>
              <a:buFont typeface="Arial"/>
              <a:buNone/>
            </a:pPr>
            <a:r>
              <a:rPr lang="nl-NL"/>
              <a:t>welke vakken dit zijn is afhankelijk van het gekozen profiel</a:t>
            </a: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174" name="Google Shape;174;g1867412832c_1_3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10: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nl-NL" b="1"/>
              <a:t>yvette</a:t>
            </a:r>
            <a:endParaRPr b="1"/>
          </a:p>
          <a:p>
            <a:pPr marL="0" lvl="0" indent="0" algn="l" rtl="0">
              <a:spcBef>
                <a:spcPts val="0"/>
              </a:spcBef>
              <a:spcAft>
                <a:spcPts val="0"/>
              </a:spcAft>
              <a:buClr>
                <a:schemeClr val="dk1"/>
              </a:buClr>
              <a:buSzPts val="1200"/>
              <a:buFont typeface="Calibri"/>
              <a:buNone/>
            </a:pPr>
            <a:r>
              <a:rPr lang="nl-NL" b="1"/>
              <a:t>het vwo traject bestaat naast de verschillende profielvakken, ook uit:</a:t>
            </a:r>
            <a:endParaRPr b="1"/>
          </a:p>
          <a:p>
            <a:pPr marL="0" lvl="0" indent="0" algn="l" rtl="0">
              <a:spcBef>
                <a:spcPts val="0"/>
              </a:spcBef>
              <a:spcAft>
                <a:spcPts val="0"/>
              </a:spcAft>
              <a:buClr>
                <a:schemeClr val="dk1"/>
              </a:buClr>
              <a:buSzPts val="1200"/>
              <a:buFont typeface="Calibri"/>
              <a:buNone/>
            </a:pPr>
            <a:endParaRPr b="1"/>
          </a:p>
          <a:p>
            <a:pPr marL="0" lvl="0" indent="0" algn="l" rtl="0">
              <a:spcBef>
                <a:spcPts val="0"/>
              </a:spcBef>
              <a:spcAft>
                <a:spcPts val="0"/>
              </a:spcAft>
              <a:buClr>
                <a:schemeClr val="dk1"/>
              </a:buClr>
              <a:buSzPts val="1200"/>
              <a:buFont typeface="Calibri"/>
              <a:buNone/>
            </a:pPr>
            <a:endParaRPr b="1"/>
          </a:p>
        </p:txBody>
      </p:sp>
    </p:spTree>
    <p:extLst>
      <p:ext uri="{BB962C8B-B14F-4D97-AF65-F5344CB8AC3E}">
        <p14:creationId xmlns:p14="http://schemas.microsoft.com/office/powerpoint/2010/main" val="852481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9: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nl-NL" b="1" dirty="0"/>
              <a:t>Yvette</a:t>
            </a:r>
            <a:endParaRPr b="1" dirty="0"/>
          </a:p>
          <a:p>
            <a:pPr marL="0" lvl="0" indent="0" algn="l" rtl="0">
              <a:lnSpc>
                <a:spcPct val="115000"/>
              </a:lnSpc>
              <a:spcBef>
                <a:spcPts val="0"/>
              </a:spcBef>
              <a:spcAft>
                <a:spcPts val="0"/>
              </a:spcAft>
              <a:buClr>
                <a:schemeClr val="dk1"/>
              </a:buClr>
              <a:buSzPts val="1100"/>
              <a:buFont typeface="Arial"/>
              <a:buNone/>
            </a:pPr>
            <a:r>
              <a:rPr lang="nl-NL" dirty="0"/>
              <a:t>4 profielen (2x maatschappij, 2x natuur)</a:t>
            </a:r>
            <a:endParaRPr dirty="0"/>
          </a:p>
          <a:p>
            <a:pPr marL="0" lvl="0" indent="0" algn="l" rtl="0">
              <a:lnSpc>
                <a:spcPct val="115000"/>
              </a:lnSpc>
              <a:spcBef>
                <a:spcPts val="0"/>
              </a:spcBef>
              <a:spcAft>
                <a:spcPts val="0"/>
              </a:spcAft>
              <a:buClr>
                <a:schemeClr val="dk1"/>
              </a:buClr>
              <a:buSzPts val="1100"/>
              <a:buFont typeface="Arial"/>
              <a:buNone/>
            </a:pPr>
            <a:r>
              <a:rPr lang="nl-NL" dirty="0"/>
              <a:t>ieder profiel zorgt dat je goed door kunt stromen (vaardigheden) naar de universiteit.</a:t>
            </a:r>
            <a:endParaRPr dirty="0"/>
          </a:p>
          <a:p>
            <a:pPr marL="0" lvl="0" indent="0" algn="l" rtl="0">
              <a:lnSpc>
                <a:spcPct val="115000"/>
              </a:lnSpc>
              <a:spcBef>
                <a:spcPts val="0"/>
              </a:spcBef>
              <a:spcAft>
                <a:spcPts val="0"/>
              </a:spcAft>
              <a:buClr>
                <a:schemeClr val="dk1"/>
              </a:buClr>
              <a:buSzPts val="1100"/>
              <a:buFont typeface="Arial"/>
              <a:buNone/>
            </a:pPr>
            <a:r>
              <a:rPr lang="nl-NL" dirty="0"/>
              <a:t>ieder profiel sluit aan bij een groep aan vervolgopleidingen zijn met ieder vwo diploma toelaatbaar:</a:t>
            </a:r>
            <a:endParaRPr dirty="0"/>
          </a:p>
          <a:p>
            <a:pPr marL="457200" lvl="0" indent="-317500" algn="l" rtl="0">
              <a:lnSpc>
                <a:spcPct val="115000"/>
              </a:lnSpc>
              <a:spcBef>
                <a:spcPts val="0"/>
              </a:spcBef>
              <a:spcAft>
                <a:spcPts val="0"/>
              </a:spcAft>
              <a:buSzPts val="1400"/>
              <a:buChar char="●"/>
            </a:pPr>
            <a:r>
              <a:rPr lang="nl-NL" dirty="0"/>
              <a:t>economische (wiskunde A noodzakelijk)</a:t>
            </a:r>
            <a:endParaRPr dirty="0"/>
          </a:p>
          <a:p>
            <a:pPr marL="457200" lvl="0" indent="-317500" algn="l" rtl="0">
              <a:lnSpc>
                <a:spcPct val="115000"/>
              </a:lnSpc>
              <a:spcBef>
                <a:spcPts val="0"/>
              </a:spcBef>
              <a:spcAft>
                <a:spcPts val="0"/>
              </a:spcAft>
              <a:buSzPts val="1400"/>
              <a:buChar char="●"/>
            </a:pPr>
            <a:r>
              <a:rPr lang="nl-NL" dirty="0"/>
              <a:t>gedrag en maatschappij (psychologie, </a:t>
            </a:r>
            <a:r>
              <a:rPr lang="nl-NL" dirty="0" err="1"/>
              <a:t>sciologie</a:t>
            </a:r>
            <a:r>
              <a:rPr lang="nl-NL" dirty="0"/>
              <a:t>, rechten, bestuurskunde)</a:t>
            </a:r>
            <a:endParaRPr dirty="0"/>
          </a:p>
          <a:p>
            <a:pPr marL="457200" lvl="0" indent="-317500" algn="l" rtl="0">
              <a:lnSpc>
                <a:spcPct val="115000"/>
              </a:lnSpc>
              <a:spcBef>
                <a:spcPts val="0"/>
              </a:spcBef>
              <a:spcAft>
                <a:spcPts val="0"/>
              </a:spcAft>
              <a:buSzPts val="1400"/>
              <a:buChar char="●"/>
            </a:pPr>
            <a:r>
              <a:rPr lang="nl-NL" dirty="0"/>
              <a:t>talen cultuur (</a:t>
            </a:r>
            <a:r>
              <a:rPr lang="nl-NL" dirty="0" err="1"/>
              <a:t>european</a:t>
            </a:r>
            <a:r>
              <a:rPr lang="nl-NL" dirty="0"/>
              <a:t> studies, kunstgeschiedenis, humanistiek)</a:t>
            </a:r>
            <a:endParaRPr dirty="0"/>
          </a:p>
          <a:p>
            <a:pPr marL="0" lvl="0" indent="0" algn="l" rtl="0">
              <a:lnSpc>
                <a:spcPct val="115000"/>
              </a:lnSpc>
              <a:spcBef>
                <a:spcPts val="0"/>
              </a:spcBef>
              <a:spcAft>
                <a:spcPts val="0"/>
              </a:spcAft>
              <a:buClr>
                <a:schemeClr val="dk1"/>
              </a:buClr>
              <a:buSzPts val="1100"/>
              <a:buFont typeface="Arial"/>
              <a:buNone/>
            </a:pPr>
            <a:endParaRPr dirty="0"/>
          </a:p>
          <a:p>
            <a:pPr marL="0" lvl="0" indent="0" algn="l" rtl="0">
              <a:lnSpc>
                <a:spcPct val="115000"/>
              </a:lnSpc>
              <a:spcBef>
                <a:spcPts val="0"/>
              </a:spcBef>
              <a:spcAft>
                <a:spcPts val="0"/>
              </a:spcAft>
              <a:buClr>
                <a:schemeClr val="dk1"/>
              </a:buClr>
              <a:buSzPts val="1100"/>
              <a:buFont typeface="Arial"/>
              <a:buNone/>
            </a:pPr>
            <a:r>
              <a:rPr lang="nl-NL" dirty="0"/>
              <a:t>Bij de natuurprofielen vragen de echt technische universitaire opleidingen een NT profiel (medische natuurwetenschappen, werktuigbouwkunde en vraagt ook geneeskunde een profiel met natuurkunde). Achterin de brochure zit een bijlage met overzicht. </a:t>
            </a:r>
            <a:endParaRPr dirty="0"/>
          </a:p>
          <a:p>
            <a:pPr marL="0" lvl="0" indent="0" algn="l" rtl="0">
              <a:lnSpc>
                <a:spcPct val="115000"/>
              </a:lnSpc>
              <a:spcBef>
                <a:spcPts val="0"/>
              </a:spcBef>
              <a:spcAft>
                <a:spcPts val="0"/>
              </a:spcAft>
              <a:buClr>
                <a:schemeClr val="dk1"/>
              </a:buClr>
              <a:buSzPts val="1100"/>
              <a:buFont typeface="Arial"/>
              <a:buNone/>
            </a:pPr>
            <a:r>
              <a:rPr lang="nl-NL" dirty="0"/>
              <a:t>Alle overige zijn ook toegankelijk met NG (</a:t>
            </a:r>
            <a:r>
              <a:rPr lang="nl-NL" dirty="0" err="1"/>
              <a:t>future</a:t>
            </a:r>
            <a:r>
              <a:rPr lang="nl-NL" dirty="0"/>
              <a:t> </a:t>
            </a:r>
            <a:r>
              <a:rPr lang="nl-NL" dirty="0" err="1"/>
              <a:t>planet</a:t>
            </a:r>
            <a:r>
              <a:rPr lang="nl-NL" dirty="0"/>
              <a:t> studies, AI, biotechnologie, bos en natuurbeheer)</a:t>
            </a:r>
            <a:endParaRPr dirty="0"/>
          </a:p>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867412832c_1_32:notes"/>
          <p:cNvSpPr txBox="1">
            <a:spLocks noGrp="1"/>
          </p:cNvSpPr>
          <p:nvPr>
            <p:ph type="body" idx="1"/>
          </p:nvPr>
        </p:nvSpPr>
        <p:spPr>
          <a:xfrm>
            <a:off x="679768" y="4777194"/>
            <a:ext cx="5438140" cy="3908777"/>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nl-NL" b="1"/>
              <a:t>Holden:</a:t>
            </a:r>
            <a:endParaRPr b="1"/>
          </a:p>
          <a:p>
            <a:pPr marL="0" lvl="0" indent="0" algn="l" rtl="0">
              <a:lnSpc>
                <a:spcPct val="115000"/>
              </a:lnSpc>
              <a:spcBef>
                <a:spcPts val="0"/>
              </a:spcBef>
              <a:spcAft>
                <a:spcPts val="0"/>
              </a:spcAft>
              <a:buNone/>
            </a:pPr>
            <a:r>
              <a:rPr lang="nl-NL"/>
              <a:t>Introductie van het beeld van de verschillende routes</a:t>
            </a:r>
            <a:endParaRPr/>
          </a:p>
          <a:p>
            <a:pPr marL="0" lvl="0" indent="0" algn="l" rtl="0">
              <a:lnSpc>
                <a:spcPct val="115000"/>
              </a:lnSpc>
              <a:spcBef>
                <a:spcPts val="0"/>
              </a:spcBef>
              <a:spcAft>
                <a:spcPts val="0"/>
              </a:spcAft>
              <a:buNone/>
            </a:pPr>
            <a:r>
              <a:rPr lang="nl-NL"/>
              <a:t>leerlingen met een HAVO eindadvies kunnen kiezen tussen HAVO en HAVO+ (nog 2jaar of 3jaar naar diploma)</a:t>
            </a:r>
            <a:endParaRPr/>
          </a:p>
          <a:p>
            <a:pPr marL="0" lvl="0" indent="0" algn="l" rtl="0">
              <a:lnSpc>
                <a:spcPct val="115000"/>
              </a:lnSpc>
              <a:spcBef>
                <a:spcPts val="0"/>
              </a:spcBef>
              <a:spcAft>
                <a:spcPts val="0"/>
              </a:spcAft>
              <a:buNone/>
            </a:pPr>
            <a:r>
              <a:rPr lang="nl-NL"/>
              <a:t>Zijn je studievaardigheden voldoende op niveau en wil je gericht werken naar het havo diploma</a:t>
            </a:r>
            <a:endParaRPr/>
          </a:p>
          <a:p>
            <a:pPr marL="0" lvl="0" indent="0" algn="l" rtl="0">
              <a:lnSpc>
                <a:spcPct val="115000"/>
              </a:lnSpc>
              <a:spcBef>
                <a:spcPts val="0"/>
              </a:spcBef>
              <a:spcAft>
                <a:spcPts val="0"/>
              </a:spcAft>
              <a:buNone/>
            </a:pPr>
            <a:r>
              <a:rPr lang="nl-NL"/>
              <a:t>havo route: een route ontwikkeld als vervolg op de MAVO</a:t>
            </a:r>
            <a:endParaRPr/>
          </a:p>
          <a:p>
            <a:pPr marL="0" lvl="0" indent="0" algn="l" rtl="0">
              <a:spcBef>
                <a:spcPts val="0"/>
              </a:spcBef>
              <a:spcAft>
                <a:spcPts val="0"/>
              </a:spcAft>
              <a:buNone/>
            </a:pPr>
            <a:endParaRPr/>
          </a:p>
        </p:txBody>
      </p:sp>
      <p:sp>
        <p:nvSpPr>
          <p:cNvPr id="195" name="Google Shape;195;g1867412832c_1_3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eldia" type="title">
  <p:cSld name="TITLE">
    <p:spTree>
      <p:nvGrpSpPr>
        <p:cNvPr id="1" name="Shape 17"/>
        <p:cNvGrpSpPr/>
        <p:nvPr/>
      </p:nvGrpSpPr>
      <p:grpSpPr>
        <a:xfrm>
          <a:off x="0" y="0"/>
          <a:ext cx="0" cy="0"/>
          <a:chOff x="0" y="0"/>
          <a:chExt cx="0" cy="0"/>
        </a:xfrm>
      </p:grpSpPr>
      <p:sp>
        <p:nvSpPr>
          <p:cNvPr id="18" name="Google Shape;18;p19"/>
          <p:cNvSpPr/>
          <p:nvPr/>
        </p:nvSpPr>
        <p:spPr>
          <a:xfrm>
            <a:off x="0" y="761999"/>
            <a:ext cx="9141619" cy="533400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19"/>
          <p:cNvSpPr/>
          <p:nvPr/>
        </p:nvSpPr>
        <p:spPr>
          <a:xfrm>
            <a:off x="9270263" y="761999"/>
            <a:ext cx="2925318" cy="5334001"/>
          </a:xfrm>
          <a:prstGeom prst="rect">
            <a:avLst/>
          </a:prstGeom>
          <a:solidFill>
            <a:srgbClr val="C8C8C8">
              <a:alpha val="4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19"/>
          <p:cNvSpPr txBox="1">
            <a:spLocks noGrp="1"/>
          </p:cNvSpPr>
          <p:nvPr>
            <p:ph type="ctrTitle"/>
          </p:nvPr>
        </p:nvSpPr>
        <p:spPr>
          <a:xfrm>
            <a:off x="1069848" y="1298448"/>
            <a:ext cx="7315200" cy="325526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FFFF"/>
              </a:buClr>
              <a:buSzPts val="5900"/>
              <a:buFont typeface="Corbel"/>
              <a:buNone/>
              <a:defRPr sz="59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9"/>
          <p:cNvSpPr txBox="1">
            <a:spLocks noGrp="1"/>
          </p:cNvSpPr>
          <p:nvPr>
            <p:ph type="subTitle" idx="1"/>
          </p:nvPr>
        </p:nvSpPr>
        <p:spPr>
          <a:xfrm>
            <a:off x="1100015" y="4670246"/>
            <a:ext cx="7315200" cy="9144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200"/>
              <a:buNone/>
              <a:defRPr sz="2200" cap="none">
                <a:solidFill>
                  <a:srgbClr val="D7F0F6"/>
                </a:solidFill>
              </a:defRPr>
            </a:lvl1pPr>
            <a:lvl2pPr lvl="1" algn="ctr">
              <a:lnSpc>
                <a:spcPct val="90000"/>
              </a:lnSpc>
              <a:spcBef>
                <a:spcPts val="250"/>
              </a:spcBef>
              <a:spcAft>
                <a:spcPts val="0"/>
              </a:spcAft>
              <a:buSzPts val="2200"/>
              <a:buNone/>
              <a:defRPr sz="2200"/>
            </a:lvl2pPr>
            <a:lvl3pPr lvl="2" algn="ctr">
              <a:lnSpc>
                <a:spcPct val="90000"/>
              </a:lnSpc>
              <a:spcBef>
                <a:spcPts val="250"/>
              </a:spcBef>
              <a:spcAft>
                <a:spcPts val="0"/>
              </a:spcAft>
              <a:buSzPts val="2200"/>
              <a:buNone/>
              <a:defRPr sz="2200"/>
            </a:lvl3pPr>
            <a:lvl4pPr lvl="3" algn="ctr">
              <a:lnSpc>
                <a:spcPct val="90000"/>
              </a:lnSpc>
              <a:spcBef>
                <a:spcPts val="250"/>
              </a:spcBef>
              <a:spcAft>
                <a:spcPts val="0"/>
              </a:spcAft>
              <a:buSzPts val="2000"/>
              <a:buNone/>
              <a:defRPr sz="2000"/>
            </a:lvl4pPr>
            <a:lvl5pPr lvl="4" algn="ctr">
              <a:lnSpc>
                <a:spcPct val="90000"/>
              </a:lnSpc>
              <a:spcBef>
                <a:spcPts val="250"/>
              </a:spcBef>
              <a:spcAft>
                <a:spcPts val="0"/>
              </a:spcAft>
              <a:buSzPts val="2000"/>
              <a:buNone/>
              <a:defRPr sz="2000"/>
            </a:lvl5pPr>
            <a:lvl6pPr lvl="5" algn="ctr">
              <a:lnSpc>
                <a:spcPct val="90000"/>
              </a:lnSpc>
              <a:spcBef>
                <a:spcPts val="250"/>
              </a:spcBef>
              <a:spcAft>
                <a:spcPts val="0"/>
              </a:spcAft>
              <a:buSzPts val="2000"/>
              <a:buNone/>
              <a:defRPr sz="2000"/>
            </a:lvl6pPr>
            <a:lvl7pPr lvl="6" algn="ctr">
              <a:lnSpc>
                <a:spcPct val="90000"/>
              </a:lnSpc>
              <a:spcBef>
                <a:spcPts val="250"/>
              </a:spcBef>
              <a:spcAft>
                <a:spcPts val="0"/>
              </a:spcAft>
              <a:buSzPts val="2000"/>
              <a:buNone/>
              <a:defRPr sz="2000"/>
            </a:lvl7pPr>
            <a:lvl8pPr lvl="7" algn="ctr">
              <a:lnSpc>
                <a:spcPct val="90000"/>
              </a:lnSpc>
              <a:spcBef>
                <a:spcPts val="250"/>
              </a:spcBef>
              <a:spcAft>
                <a:spcPts val="0"/>
              </a:spcAft>
              <a:buSzPts val="2000"/>
              <a:buNone/>
              <a:defRPr sz="2000"/>
            </a:lvl8pPr>
            <a:lvl9pPr lvl="8" algn="ctr">
              <a:lnSpc>
                <a:spcPct val="90000"/>
              </a:lnSpc>
              <a:spcBef>
                <a:spcPts val="250"/>
              </a:spcBef>
              <a:spcAft>
                <a:spcPts val="250"/>
              </a:spcAft>
              <a:buSzPts val="2000"/>
              <a:buNone/>
              <a:defRPr sz="2000"/>
            </a:lvl9pPr>
          </a:lstStyle>
          <a:p>
            <a:endParaRPr/>
          </a:p>
        </p:txBody>
      </p:sp>
      <p:sp>
        <p:nvSpPr>
          <p:cNvPr id="22" name="Google Shape;22;p19"/>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9"/>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9"/>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en verticale tekst" type="vertTx">
  <p:cSld name="VERTICAL_TEXT">
    <p:spTree>
      <p:nvGrpSpPr>
        <p:cNvPr id="1" name="Shape 76"/>
        <p:cNvGrpSpPr/>
        <p:nvPr/>
      </p:nvGrpSpPr>
      <p:grpSpPr>
        <a:xfrm>
          <a:off x="0" y="0"/>
          <a:ext cx="0" cy="0"/>
          <a:chOff x="0" y="0"/>
          <a:chExt cx="0" cy="0"/>
        </a:xfrm>
      </p:grpSpPr>
      <p:sp>
        <p:nvSpPr>
          <p:cNvPr id="77" name="Google Shape;77;p28"/>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28"/>
          <p:cNvSpPr txBox="1">
            <a:spLocks noGrp="1"/>
          </p:cNvSpPr>
          <p:nvPr>
            <p:ph type="body" idx="1"/>
          </p:nvPr>
        </p:nvSpPr>
        <p:spPr>
          <a:xfrm rot="5400000">
            <a:off x="4966548" y="-233172"/>
            <a:ext cx="5120640" cy="7315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50"/>
              </a:spcBef>
              <a:spcAft>
                <a:spcPts val="0"/>
              </a:spcAft>
              <a:buSzPts val="1800"/>
              <a:buChar char="●"/>
              <a:defRPr/>
            </a:lvl2pPr>
            <a:lvl3pPr marL="1371600" lvl="2" indent="-342900" algn="l">
              <a:lnSpc>
                <a:spcPct val="90000"/>
              </a:lnSpc>
              <a:spcBef>
                <a:spcPts val="250"/>
              </a:spcBef>
              <a:spcAft>
                <a:spcPts val="0"/>
              </a:spcAft>
              <a:buSzPts val="1800"/>
              <a:buChar char="●"/>
              <a:defRPr/>
            </a:lvl3pPr>
            <a:lvl4pPr marL="1828800" lvl="3" indent="-342900" algn="l">
              <a:lnSpc>
                <a:spcPct val="90000"/>
              </a:lnSpc>
              <a:spcBef>
                <a:spcPts val="250"/>
              </a:spcBef>
              <a:spcAft>
                <a:spcPts val="0"/>
              </a:spcAft>
              <a:buSzPts val="1800"/>
              <a:buChar char="●"/>
              <a:defRPr/>
            </a:lvl4pPr>
            <a:lvl5pPr marL="2286000" lvl="4" indent="-342900" algn="l">
              <a:lnSpc>
                <a:spcPct val="9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79" name="Google Shape;79;p28"/>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8"/>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28"/>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e titel en tekst" type="vertTitleAndTx">
  <p:cSld name="VERTICAL_TITLE_AND_VERTICAL_TEXT">
    <p:spTree>
      <p:nvGrpSpPr>
        <p:cNvPr id="1" name="Shape 82"/>
        <p:cNvGrpSpPr/>
        <p:nvPr/>
      </p:nvGrpSpPr>
      <p:grpSpPr>
        <a:xfrm>
          <a:off x="0" y="0"/>
          <a:ext cx="0" cy="0"/>
          <a:chOff x="0" y="0"/>
          <a:chExt cx="0" cy="0"/>
        </a:xfrm>
      </p:grpSpPr>
      <p:sp>
        <p:nvSpPr>
          <p:cNvPr id="83" name="Google Shape;83;p29"/>
          <p:cNvSpPr txBox="1">
            <a:spLocks noGrp="1"/>
          </p:cNvSpPr>
          <p:nvPr>
            <p:ph type="title"/>
          </p:nvPr>
        </p:nvSpPr>
        <p:spPr>
          <a:xfrm rot="5400000">
            <a:off x="-685800" y="2057400"/>
            <a:ext cx="4953000" cy="2819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29"/>
          <p:cNvSpPr txBox="1">
            <a:spLocks noGrp="1"/>
          </p:cNvSpPr>
          <p:nvPr>
            <p:ph type="body" idx="1"/>
          </p:nvPr>
        </p:nvSpPr>
        <p:spPr>
          <a:xfrm rot="5400000">
            <a:off x="4965192" y="-228600"/>
            <a:ext cx="5120640" cy="7315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50"/>
              </a:spcBef>
              <a:spcAft>
                <a:spcPts val="0"/>
              </a:spcAft>
              <a:buSzPts val="1800"/>
              <a:buChar char="●"/>
              <a:defRPr/>
            </a:lvl2pPr>
            <a:lvl3pPr marL="1371600" lvl="2" indent="-342900" algn="l">
              <a:lnSpc>
                <a:spcPct val="90000"/>
              </a:lnSpc>
              <a:spcBef>
                <a:spcPts val="250"/>
              </a:spcBef>
              <a:spcAft>
                <a:spcPts val="0"/>
              </a:spcAft>
              <a:buSzPts val="1800"/>
              <a:buChar char="●"/>
              <a:defRPr/>
            </a:lvl3pPr>
            <a:lvl4pPr marL="1828800" lvl="3" indent="-342900" algn="l">
              <a:lnSpc>
                <a:spcPct val="90000"/>
              </a:lnSpc>
              <a:spcBef>
                <a:spcPts val="250"/>
              </a:spcBef>
              <a:spcAft>
                <a:spcPts val="0"/>
              </a:spcAft>
              <a:buSzPts val="1800"/>
              <a:buChar char="●"/>
              <a:defRPr/>
            </a:lvl4pPr>
            <a:lvl5pPr marL="2286000" lvl="4" indent="-342900" algn="l">
              <a:lnSpc>
                <a:spcPct val="9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85" name="Google Shape;85;p29"/>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9"/>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29"/>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en object" type="obj">
  <p:cSld name="OBJECT">
    <p:spTree>
      <p:nvGrpSpPr>
        <p:cNvPr id="1" name="Shape 25"/>
        <p:cNvGrpSpPr/>
        <p:nvPr/>
      </p:nvGrpSpPr>
      <p:grpSpPr>
        <a:xfrm>
          <a:off x="0" y="0"/>
          <a:ext cx="0" cy="0"/>
          <a:chOff x="0" y="0"/>
          <a:chExt cx="0" cy="0"/>
        </a:xfrm>
      </p:grpSpPr>
      <p:sp>
        <p:nvSpPr>
          <p:cNvPr id="26" name="Google Shape;26;p20"/>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0"/>
          <p:cNvSpPr txBox="1">
            <a:spLocks noGrp="1"/>
          </p:cNvSpPr>
          <p:nvPr>
            <p:ph type="body" idx="1"/>
          </p:nvPr>
        </p:nvSpPr>
        <p:spPr>
          <a:xfrm>
            <a:off x="3869268" y="864108"/>
            <a:ext cx="7315200" cy="5120640"/>
          </a:xfrm>
          <a:prstGeom prst="rect">
            <a:avLst/>
          </a:prstGeom>
          <a:noFill/>
          <a:ln>
            <a:noFill/>
          </a:ln>
        </p:spPr>
        <p:txBody>
          <a:bodyPr spcFirstLastPara="1" wrap="square" lIns="91425" tIns="45700" rIns="91425" bIns="45700" anchor="ctr"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50"/>
              </a:spcBef>
              <a:spcAft>
                <a:spcPts val="0"/>
              </a:spcAft>
              <a:buSzPts val="1800"/>
              <a:buChar char="●"/>
              <a:defRPr/>
            </a:lvl2pPr>
            <a:lvl3pPr marL="1371600" lvl="2" indent="-342900" algn="l">
              <a:lnSpc>
                <a:spcPct val="90000"/>
              </a:lnSpc>
              <a:spcBef>
                <a:spcPts val="250"/>
              </a:spcBef>
              <a:spcAft>
                <a:spcPts val="0"/>
              </a:spcAft>
              <a:buSzPts val="1800"/>
              <a:buChar char="●"/>
              <a:defRPr/>
            </a:lvl3pPr>
            <a:lvl4pPr marL="1828800" lvl="3" indent="-342900" algn="l">
              <a:lnSpc>
                <a:spcPct val="90000"/>
              </a:lnSpc>
              <a:spcBef>
                <a:spcPts val="250"/>
              </a:spcBef>
              <a:spcAft>
                <a:spcPts val="0"/>
              </a:spcAft>
              <a:buSzPts val="1800"/>
              <a:buChar char="●"/>
              <a:defRPr/>
            </a:lvl4pPr>
            <a:lvl5pPr marL="2286000" lvl="4" indent="-342900" algn="l">
              <a:lnSpc>
                <a:spcPct val="9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28" name="Google Shape;28;p20"/>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0"/>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0"/>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ergelijking" type="twoTxTwoObj">
  <p:cSld name="TWO_OBJECTS_WITH_TEXT">
    <p:spTree>
      <p:nvGrpSpPr>
        <p:cNvPr id="1" name="Shape 31"/>
        <p:cNvGrpSpPr/>
        <p:nvPr/>
      </p:nvGrpSpPr>
      <p:grpSpPr>
        <a:xfrm>
          <a:off x="0" y="0"/>
          <a:ext cx="0" cy="0"/>
          <a:chOff x="0" y="0"/>
          <a:chExt cx="0" cy="0"/>
        </a:xfrm>
      </p:grpSpPr>
      <p:sp>
        <p:nvSpPr>
          <p:cNvPr id="32" name="Google Shape;32;p21"/>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1"/>
          <p:cNvSpPr txBox="1">
            <a:spLocks noGrp="1"/>
          </p:cNvSpPr>
          <p:nvPr>
            <p:ph type="body" idx="1"/>
          </p:nvPr>
        </p:nvSpPr>
        <p:spPr>
          <a:xfrm>
            <a:off x="3867912" y="1023586"/>
            <a:ext cx="3474720" cy="80772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0"/>
              </a:spcBef>
              <a:spcAft>
                <a:spcPts val="0"/>
              </a:spcAft>
              <a:buSzPts val="2000"/>
              <a:buNone/>
              <a:defRPr sz="2000" b="1">
                <a:solidFill>
                  <a:srgbClr val="595959"/>
                </a:solidFill>
              </a:defRPr>
            </a:lvl1pPr>
            <a:lvl2pPr marL="914400" lvl="1" indent="-228600" algn="l">
              <a:lnSpc>
                <a:spcPct val="90000"/>
              </a:lnSpc>
              <a:spcBef>
                <a:spcPts val="250"/>
              </a:spcBef>
              <a:spcAft>
                <a:spcPts val="0"/>
              </a:spcAft>
              <a:buSzPts val="2000"/>
              <a:buNone/>
              <a:defRPr sz="2000" b="1"/>
            </a:lvl2pPr>
            <a:lvl3pPr marL="1371600" lvl="2" indent="-228600" algn="l">
              <a:lnSpc>
                <a:spcPct val="90000"/>
              </a:lnSpc>
              <a:spcBef>
                <a:spcPts val="250"/>
              </a:spcBef>
              <a:spcAft>
                <a:spcPts val="0"/>
              </a:spcAft>
              <a:buSzPts val="1800"/>
              <a:buNone/>
              <a:defRPr sz="1800" b="1"/>
            </a:lvl3pPr>
            <a:lvl4pPr marL="1828800" lvl="3" indent="-228600" algn="l">
              <a:lnSpc>
                <a:spcPct val="90000"/>
              </a:lnSpc>
              <a:spcBef>
                <a:spcPts val="250"/>
              </a:spcBef>
              <a:spcAft>
                <a:spcPts val="0"/>
              </a:spcAft>
              <a:buSzPts val="1600"/>
              <a:buNone/>
              <a:defRPr sz="1600" b="1"/>
            </a:lvl4pPr>
            <a:lvl5pPr marL="2286000" lvl="4" indent="-228600" algn="l">
              <a:lnSpc>
                <a:spcPct val="90000"/>
              </a:lnSpc>
              <a:spcBef>
                <a:spcPts val="250"/>
              </a:spcBef>
              <a:spcAft>
                <a:spcPts val="0"/>
              </a:spcAft>
              <a:buSzPts val="1600"/>
              <a:buNone/>
              <a:defRPr sz="1600" b="1"/>
            </a:lvl5pPr>
            <a:lvl6pPr marL="2743200" lvl="5" indent="-228600" algn="l">
              <a:lnSpc>
                <a:spcPct val="90000"/>
              </a:lnSpc>
              <a:spcBef>
                <a:spcPts val="250"/>
              </a:spcBef>
              <a:spcAft>
                <a:spcPts val="0"/>
              </a:spcAft>
              <a:buSzPts val="1600"/>
              <a:buNone/>
              <a:defRPr sz="1600" b="1"/>
            </a:lvl6pPr>
            <a:lvl7pPr marL="3200400" lvl="6" indent="-228600" algn="l">
              <a:lnSpc>
                <a:spcPct val="90000"/>
              </a:lnSpc>
              <a:spcBef>
                <a:spcPts val="250"/>
              </a:spcBef>
              <a:spcAft>
                <a:spcPts val="0"/>
              </a:spcAft>
              <a:buSzPts val="1600"/>
              <a:buNone/>
              <a:defRPr sz="1600" b="1"/>
            </a:lvl7pPr>
            <a:lvl8pPr marL="3657600" lvl="7" indent="-228600" algn="l">
              <a:lnSpc>
                <a:spcPct val="90000"/>
              </a:lnSpc>
              <a:spcBef>
                <a:spcPts val="250"/>
              </a:spcBef>
              <a:spcAft>
                <a:spcPts val="0"/>
              </a:spcAft>
              <a:buSzPts val="1600"/>
              <a:buNone/>
              <a:defRPr sz="1600" b="1"/>
            </a:lvl8pPr>
            <a:lvl9pPr marL="4114800" lvl="8" indent="-228600" algn="l">
              <a:lnSpc>
                <a:spcPct val="90000"/>
              </a:lnSpc>
              <a:spcBef>
                <a:spcPts val="250"/>
              </a:spcBef>
              <a:spcAft>
                <a:spcPts val="250"/>
              </a:spcAft>
              <a:buSzPts val="1600"/>
              <a:buNone/>
              <a:defRPr sz="1600" b="1"/>
            </a:lvl9pPr>
          </a:lstStyle>
          <a:p>
            <a:endParaRPr/>
          </a:p>
        </p:txBody>
      </p:sp>
      <p:sp>
        <p:nvSpPr>
          <p:cNvPr id="34" name="Google Shape;34;p21"/>
          <p:cNvSpPr txBox="1">
            <a:spLocks noGrp="1"/>
          </p:cNvSpPr>
          <p:nvPr>
            <p:ph type="body" idx="2"/>
          </p:nvPr>
        </p:nvSpPr>
        <p:spPr>
          <a:xfrm>
            <a:off x="3867912" y="1930936"/>
            <a:ext cx="3474720" cy="402336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35" name="Google Shape;35;p21"/>
          <p:cNvSpPr txBox="1">
            <a:spLocks noGrp="1"/>
          </p:cNvSpPr>
          <p:nvPr>
            <p:ph type="body" idx="3"/>
          </p:nvPr>
        </p:nvSpPr>
        <p:spPr>
          <a:xfrm>
            <a:off x="7818463" y="1023586"/>
            <a:ext cx="3474720" cy="813171"/>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0"/>
              </a:spcBef>
              <a:spcAft>
                <a:spcPts val="0"/>
              </a:spcAft>
              <a:buSzPts val="2000"/>
              <a:buNone/>
              <a:defRPr sz="2000" b="1">
                <a:solidFill>
                  <a:srgbClr val="595959"/>
                </a:solidFill>
              </a:defRPr>
            </a:lvl1pPr>
            <a:lvl2pPr marL="914400" lvl="1" indent="-228600" algn="l">
              <a:lnSpc>
                <a:spcPct val="90000"/>
              </a:lnSpc>
              <a:spcBef>
                <a:spcPts val="250"/>
              </a:spcBef>
              <a:spcAft>
                <a:spcPts val="0"/>
              </a:spcAft>
              <a:buSzPts val="2000"/>
              <a:buNone/>
              <a:defRPr sz="2000" b="1"/>
            </a:lvl2pPr>
            <a:lvl3pPr marL="1371600" lvl="2" indent="-228600" algn="l">
              <a:lnSpc>
                <a:spcPct val="90000"/>
              </a:lnSpc>
              <a:spcBef>
                <a:spcPts val="250"/>
              </a:spcBef>
              <a:spcAft>
                <a:spcPts val="0"/>
              </a:spcAft>
              <a:buSzPts val="1800"/>
              <a:buNone/>
              <a:defRPr sz="1800" b="1"/>
            </a:lvl3pPr>
            <a:lvl4pPr marL="1828800" lvl="3" indent="-228600" algn="l">
              <a:lnSpc>
                <a:spcPct val="90000"/>
              </a:lnSpc>
              <a:spcBef>
                <a:spcPts val="250"/>
              </a:spcBef>
              <a:spcAft>
                <a:spcPts val="0"/>
              </a:spcAft>
              <a:buSzPts val="1600"/>
              <a:buNone/>
              <a:defRPr sz="1600" b="1"/>
            </a:lvl4pPr>
            <a:lvl5pPr marL="2286000" lvl="4" indent="-228600" algn="l">
              <a:lnSpc>
                <a:spcPct val="90000"/>
              </a:lnSpc>
              <a:spcBef>
                <a:spcPts val="250"/>
              </a:spcBef>
              <a:spcAft>
                <a:spcPts val="0"/>
              </a:spcAft>
              <a:buSzPts val="1600"/>
              <a:buNone/>
              <a:defRPr sz="1600" b="1"/>
            </a:lvl5pPr>
            <a:lvl6pPr marL="2743200" lvl="5" indent="-228600" algn="l">
              <a:lnSpc>
                <a:spcPct val="90000"/>
              </a:lnSpc>
              <a:spcBef>
                <a:spcPts val="250"/>
              </a:spcBef>
              <a:spcAft>
                <a:spcPts val="0"/>
              </a:spcAft>
              <a:buSzPts val="1600"/>
              <a:buNone/>
              <a:defRPr sz="1600" b="1"/>
            </a:lvl6pPr>
            <a:lvl7pPr marL="3200400" lvl="6" indent="-228600" algn="l">
              <a:lnSpc>
                <a:spcPct val="90000"/>
              </a:lnSpc>
              <a:spcBef>
                <a:spcPts val="250"/>
              </a:spcBef>
              <a:spcAft>
                <a:spcPts val="0"/>
              </a:spcAft>
              <a:buSzPts val="1600"/>
              <a:buNone/>
              <a:defRPr sz="1600" b="1"/>
            </a:lvl7pPr>
            <a:lvl8pPr marL="3657600" lvl="7" indent="-228600" algn="l">
              <a:lnSpc>
                <a:spcPct val="90000"/>
              </a:lnSpc>
              <a:spcBef>
                <a:spcPts val="250"/>
              </a:spcBef>
              <a:spcAft>
                <a:spcPts val="0"/>
              </a:spcAft>
              <a:buSzPts val="1600"/>
              <a:buNone/>
              <a:defRPr sz="1600" b="1"/>
            </a:lvl8pPr>
            <a:lvl9pPr marL="4114800" lvl="8" indent="-228600" algn="l">
              <a:lnSpc>
                <a:spcPct val="90000"/>
              </a:lnSpc>
              <a:spcBef>
                <a:spcPts val="250"/>
              </a:spcBef>
              <a:spcAft>
                <a:spcPts val="250"/>
              </a:spcAft>
              <a:buSzPts val="1600"/>
              <a:buNone/>
              <a:defRPr sz="1600" b="1"/>
            </a:lvl9pPr>
          </a:lstStyle>
          <a:p>
            <a:endParaRPr/>
          </a:p>
        </p:txBody>
      </p:sp>
      <p:sp>
        <p:nvSpPr>
          <p:cNvPr id="36" name="Google Shape;36;p21"/>
          <p:cNvSpPr txBox="1">
            <a:spLocks noGrp="1"/>
          </p:cNvSpPr>
          <p:nvPr>
            <p:ph type="body" idx="4"/>
          </p:nvPr>
        </p:nvSpPr>
        <p:spPr>
          <a:xfrm>
            <a:off x="7818463" y="1930936"/>
            <a:ext cx="3474720" cy="402336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37" name="Google Shape;37;p21"/>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1"/>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1"/>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ekop" type="secHead">
  <p:cSld name="SECTION_HEADER">
    <p:spTree>
      <p:nvGrpSpPr>
        <p:cNvPr id="1" name="Shape 40"/>
        <p:cNvGrpSpPr/>
        <p:nvPr/>
      </p:nvGrpSpPr>
      <p:grpSpPr>
        <a:xfrm>
          <a:off x="0" y="0"/>
          <a:ext cx="0" cy="0"/>
          <a:chOff x="0" y="0"/>
          <a:chExt cx="0" cy="0"/>
        </a:xfrm>
      </p:grpSpPr>
      <p:sp>
        <p:nvSpPr>
          <p:cNvPr id="41" name="Google Shape;41;p22"/>
          <p:cNvSpPr txBox="1">
            <a:spLocks noGrp="1"/>
          </p:cNvSpPr>
          <p:nvPr>
            <p:ph type="title"/>
          </p:nvPr>
        </p:nvSpPr>
        <p:spPr>
          <a:xfrm>
            <a:off x="3867912" y="1298448"/>
            <a:ext cx="7315200" cy="325526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595959"/>
              </a:buClr>
              <a:buSzPts val="5900"/>
              <a:buFont typeface="Corbel"/>
              <a:buNone/>
              <a:defRPr sz="5900" b="0">
                <a:solidFill>
                  <a:srgbClr val="59595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2"/>
          <p:cNvSpPr txBox="1">
            <a:spLocks noGrp="1"/>
          </p:cNvSpPr>
          <p:nvPr>
            <p:ph type="body" idx="1"/>
          </p:nvPr>
        </p:nvSpPr>
        <p:spPr>
          <a:xfrm>
            <a:off x="3886200" y="4672584"/>
            <a:ext cx="7315200" cy="914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200"/>
              <a:buNone/>
              <a:defRPr sz="2200" cap="none">
                <a:solidFill>
                  <a:srgbClr val="595959"/>
                </a:solidFill>
              </a:defRPr>
            </a:lvl1pPr>
            <a:lvl2pPr marL="914400" lvl="1" indent="-228600" algn="l">
              <a:lnSpc>
                <a:spcPct val="90000"/>
              </a:lnSpc>
              <a:spcBef>
                <a:spcPts val="250"/>
              </a:spcBef>
              <a:spcAft>
                <a:spcPts val="0"/>
              </a:spcAft>
              <a:buSzPts val="1800"/>
              <a:buNone/>
              <a:defRPr sz="1800">
                <a:solidFill>
                  <a:srgbClr val="888888"/>
                </a:solidFill>
              </a:defRPr>
            </a:lvl2pPr>
            <a:lvl3pPr marL="1371600" lvl="2" indent="-228600" algn="l">
              <a:lnSpc>
                <a:spcPct val="90000"/>
              </a:lnSpc>
              <a:spcBef>
                <a:spcPts val="250"/>
              </a:spcBef>
              <a:spcAft>
                <a:spcPts val="0"/>
              </a:spcAft>
              <a:buSzPts val="1600"/>
              <a:buNone/>
              <a:defRPr sz="1600">
                <a:solidFill>
                  <a:srgbClr val="888888"/>
                </a:solidFill>
              </a:defRPr>
            </a:lvl3pPr>
            <a:lvl4pPr marL="1828800" lvl="3" indent="-228600" algn="l">
              <a:lnSpc>
                <a:spcPct val="90000"/>
              </a:lnSpc>
              <a:spcBef>
                <a:spcPts val="250"/>
              </a:spcBef>
              <a:spcAft>
                <a:spcPts val="0"/>
              </a:spcAft>
              <a:buSzPts val="1400"/>
              <a:buNone/>
              <a:defRPr sz="1400">
                <a:solidFill>
                  <a:srgbClr val="888888"/>
                </a:solidFill>
              </a:defRPr>
            </a:lvl4pPr>
            <a:lvl5pPr marL="2286000" lvl="4" indent="-228600" algn="l">
              <a:lnSpc>
                <a:spcPct val="90000"/>
              </a:lnSpc>
              <a:spcBef>
                <a:spcPts val="250"/>
              </a:spcBef>
              <a:spcAft>
                <a:spcPts val="0"/>
              </a:spcAft>
              <a:buSzPts val="1400"/>
              <a:buNone/>
              <a:defRPr sz="1400">
                <a:solidFill>
                  <a:srgbClr val="888888"/>
                </a:solidFill>
              </a:defRPr>
            </a:lvl5pPr>
            <a:lvl6pPr marL="2743200" lvl="5" indent="-228600" algn="l">
              <a:lnSpc>
                <a:spcPct val="90000"/>
              </a:lnSpc>
              <a:spcBef>
                <a:spcPts val="250"/>
              </a:spcBef>
              <a:spcAft>
                <a:spcPts val="0"/>
              </a:spcAft>
              <a:buSzPts val="1400"/>
              <a:buNone/>
              <a:defRPr sz="1400">
                <a:solidFill>
                  <a:srgbClr val="888888"/>
                </a:solidFill>
              </a:defRPr>
            </a:lvl6pPr>
            <a:lvl7pPr marL="3200400" lvl="6" indent="-228600" algn="l">
              <a:lnSpc>
                <a:spcPct val="90000"/>
              </a:lnSpc>
              <a:spcBef>
                <a:spcPts val="250"/>
              </a:spcBef>
              <a:spcAft>
                <a:spcPts val="0"/>
              </a:spcAft>
              <a:buSzPts val="1400"/>
              <a:buNone/>
              <a:defRPr sz="1400">
                <a:solidFill>
                  <a:srgbClr val="888888"/>
                </a:solidFill>
              </a:defRPr>
            </a:lvl7pPr>
            <a:lvl8pPr marL="3657600" lvl="7" indent="-228600" algn="l">
              <a:lnSpc>
                <a:spcPct val="90000"/>
              </a:lnSpc>
              <a:spcBef>
                <a:spcPts val="250"/>
              </a:spcBef>
              <a:spcAft>
                <a:spcPts val="0"/>
              </a:spcAft>
              <a:buSzPts val="1400"/>
              <a:buNone/>
              <a:defRPr sz="1400">
                <a:solidFill>
                  <a:srgbClr val="888888"/>
                </a:solidFill>
              </a:defRPr>
            </a:lvl8pPr>
            <a:lvl9pPr marL="4114800" lvl="8" indent="-228600" algn="l">
              <a:lnSpc>
                <a:spcPct val="90000"/>
              </a:lnSpc>
              <a:spcBef>
                <a:spcPts val="250"/>
              </a:spcBef>
              <a:spcAft>
                <a:spcPts val="250"/>
              </a:spcAft>
              <a:buSzPts val="1400"/>
              <a:buNone/>
              <a:defRPr sz="1400">
                <a:solidFill>
                  <a:srgbClr val="888888"/>
                </a:solidFill>
              </a:defRPr>
            </a:lvl9pPr>
          </a:lstStyle>
          <a:p>
            <a:endParaRPr/>
          </a:p>
        </p:txBody>
      </p:sp>
      <p:sp>
        <p:nvSpPr>
          <p:cNvPr id="43" name="Google Shape;43;p22"/>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2"/>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2"/>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nhoud van twee" type="twoObj">
  <p:cSld name="TWO_OBJECTS">
    <p:spTree>
      <p:nvGrpSpPr>
        <p:cNvPr id="1" name="Shape 46"/>
        <p:cNvGrpSpPr/>
        <p:nvPr/>
      </p:nvGrpSpPr>
      <p:grpSpPr>
        <a:xfrm>
          <a:off x="0" y="0"/>
          <a:ext cx="0" cy="0"/>
          <a:chOff x="0" y="0"/>
          <a:chExt cx="0" cy="0"/>
        </a:xfrm>
      </p:grpSpPr>
      <p:sp>
        <p:nvSpPr>
          <p:cNvPr id="47" name="Google Shape;47;p23"/>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23"/>
          <p:cNvSpPr txBox="1">
            <a:spLocks noGrp="1"/>
          </p:cNvSpPr>
          <p:nvPr>
            <p:ph type="body" idx="1"/>
          </p:nvPr>
        </p:nvSpPr>
        <p:spPr>
          <a:xfrm>
            <a:off x="3867912" y="868680"/>
            <a:ext cx="3474720" cy="512064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49" name="Google Shape;49;p23"/>
          <p:cNvSpPr txBox="1">
            <a:spLocks noGrp="1"/>
          </p:cNvSpPr>
          <p:nvPr>
            <p:ph type="body" idx="2"/>
          </p:nvPr>
        </p:nvSpPr>
        <p:spPr>
          <a:xfrm>
            <a:off x="7818120" y="868680"/>
            <a:ext cx="3474720" cy="512064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50" name="Google Shape;50;p23"/>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3"/>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3"/>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Alleen titel" type="titleOnly">
  <p:cSld name="TITLE_ONLY">
    <p:spTree>
      <p:nvGrpSpPr>
        <p:cNvPr id="1" name="Shape 53"/>
        <p:cNvGrpSpPr/>
        <p:nvPr/>
      </p:nvGrpSpPr>
      <p:grpSpPr>
        <a:xfrm>
          <a:off x="0" y="0"/>
          <a:ext cx="0" cy="0"/>
          <a:chOff x="0" y="0"/>
          <a:chExt cx="0" cy="0"/>
        </a:xfrm>
      </p:grpSpPr>
      <p:sp>
        <p:nvSpPr>
          <p:cNvPr id="54" name="Google Shape;54;p24"/>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4"/>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4"/>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4"/>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Leeg" type="blank">
  <p:cSld name="BLANK">
    <p:spTree>
      <p:nvGrpSpPr>
        <p:cNvPr id="1" name="Shape 58"/>
        <p:cNvGrpSpPr/>
        <p:nvPr/>
      </p:nvGrpSpPr>
      <p:grpSpPr>
        <a:xfrm>
          <a:off x="0" y="0"/>
          <a:ext cx="0" cy="0"/>
          <a:chOff x="0" y="0"/>
          <a:chExt cx="0" cy="0"/>
        </a:xfrm>
      </p:grpSpPr>
      <p:sp>
        <p:nvSpPr>
          <p:cNvPr id="59" name="Google Shape;59;p25"/>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5"/>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5"/>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houd met bijschrift" type="objTx">
  <p:cSld name="OBJECT_WITH_CAPTION_TEXT">
    <p:spTree>
      <p:nvGrpSpPr>
        <p:cNvPr id="1" name="Shape 62"/>
        <p:cNvGrpSpPr/>
        <p:nvPr/>
      </p:nvGrpSpPr>
      <p:grpSpPr>
        <a:xfrm>
          <a:off x="0" y="0"/>
          <a:ext cx="0" cy="0"/>
          <a:chOff x="0" y="0"/>
          <a:chExt cx="0" cy="0"/>
        </a:xfrm>
      </p:grpSpPr>
      <p:sp>
        <p:nvSpPr>
          <p:cNvPr id="63" name="Google Shape;63;p26"/>
          <p:cNvSpPr txBox="1">
            <a:spLocks noGrp="1"/>
          </p:cNvSpPr>
          <p:nvPr>
            <p:ph type="title"/>
          </p:nvPr>
        </p:nvSpPr>
        <p:spPr>
          <a:xfrm>
            <a:off x="256032" y="1143000"/>
            <a:ext cx="2834640" cy="237744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FFFF"/>
              </a:buClr>
              <a:buSzPts val="3200"/>
              <a:buFont typeface="Corbel"/>
              <a:buNone/>
              <a:defRPr sz="32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26"/>
          <p:cNvSpPr txBox="1">
            <a:spLocks noGrp="1"/>
          </p:cNvSpPr>
          <p:nvPr>
            <p:ph type="body" idx="1"/>
          </p:nvPr>
        </p:nvSpPr>
        <p:spPr>
          <a:xfrm>
            <a:off x="3867912" y="868680"/>
            <a:ext cx="7315200" cy="5120640"/>
          </a:xfrm>
          <a:prstGeom prst="rect">
            <a:avLst/>
          </a:prstGeom>
          <a:noFill/>
          <a:ln>
            <a:noFill/>
          </a:ln>
        </p:spPr>
        <p:txBody>
          <a:bodyPr spcFirstLastPara="1" wrap="square" lIns="91425" tIns="45700" rIns="91425" bIns="45700" anchor="ctr" anchorCtr="0">
            <a:norm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65" name="Google Shape;65;p26"/>
          <p:cNvSpPr txBox="1">
            <a:spLocks noGrp="1"/>
          </p:cNvSpPr>
          <p:nvPr>
            <p:ph type="body" idx="2"/>
          </p:nvPr>
        </p:nvSpPr>
        <p:spPr>
          <a:xfrm>
            <a:off x="256032" y="3494176"/>
            <a:ext cx="2834640" cy="232199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200"/>
              </a:spcBef>
              <a:spcAft>
                <a:spcPts val="0"/>
              </a:spcAft>
              <a:buSzPts val="1400"/>
              <a:buNone/>
              <a:defRPr sz="1400">
                <a:solidFill>
                  <a:srgbClr val="FFFFFF"/>
                </a:solidFill>
              </a:defRPr>
            </a:lvl1pPr>
            <a:lvl2pPr marL="914400" lvl="1" indent="-228600" algn="l">
              <a:lnSpc>
                <a:spcPct val="90000"/>
              </a:lnSpc>
              <a:spcBef>
                <a:spcPts val="250"/>
              </a:spcBef>
              <a:spcAft>
                <a:spcPts val="0"/>
              </a:spcAft>
              <a:buSzPts val="1200"/>
              <a:buNone/>
              <a:defRPr sz="1200"/>
            </a:lvl2pPr>
            <a:lvl3pPr marL="1371600" lvl="2" indent="-228600" algn="l">
              <a:lnSpc>
                <a:spcPct val="90000"/>
              </a:lnSpc>
              <a:spcBef>
                <a:spcPts val="250"/>
              </a:spcBef>
              <a:spcAft>
                <a:spcPts val="0"/>
              </a:spcAft>
              <a:buSzPts val="1000"/>
              <a:buNone/>
              <a:defRPr sz="1000"/>
            </a:lvl3pPr>
            <a:lvl4pPr marL="1828800" lvl="3" indent="-228600" algn="l">
              <a:lnSpc>
                <a:spcPct val="90000"/>
              </a:lnSpc>
              <a:spcBef>
                <a:spcPts val="250"/>
              </a:spcBef>
              <a:spcAft>
                <a:spcPts val="0"/>
              </a:spcAft>
              <a:buSzPts val="900"/>
              <a:buNone/>
              <a:defRPr sz="900"/>
            </a:lvl4pPr>
            <a:lvl5pPr marL="2286000" lvl="4" indent="-228600" algn="l">
              <a:lnSpc>
                <a:spcPct val="90000"/>
              </a:lnSpc>
              <a:spcBef>
                <a:spcPts val="250"/>
              </a:spcBef>
              <a:spcAft>
                <a:spcPts val="0"/>
              </a:spcAft>
              <a:buSzPts val="900"/>
              <a:buNone/>
              <a:defRPr sz="900"/>
            </a:lvl5pPr>
            <a:lvl6pPr marL="2743200" lvl="5" indent="-228600" algn="l">
              <a:lnSpc>
                <a:spcPct val="90000"/>
              </a:lnSpc>
              <a:spcBef>
                <a:spcPts val="250"/>
              </a:spcBef>
              <a:spcAft>
                <a:spcPts val="0"/>
              </a:spcAft>
              <a:buSzPts val="900"/>
              <a:buNone/>
              <a:defRPr sz="900"/>
            </a:lvl6pPr>
            <a:lvl7pPr marL="3200400" lvl="6" indent="-228600" algn="l">
              <a:lnSpc>
                <a:spcPct val="90000"/>
              </a:lnSpc>
              <a:spcBef>
                <a:spcPts val="250"/>
              </a:spcBef>
              <a:spcAft>
                <a:spcPts val="0"/>
              </a:spcAft>
              <a:buSzPts val="900"/>
              <a:buNone/>
              <a:defRPr sz="900"/>
            </a:lvl7pPr>
            <a:lvl8pPr marL="3657600" lvl="7" indent="-228600" algn="l">
              <a:lnSpc>
                <a:spcPct val="90000"/>
              </a:lnSpc>
              <a:spcBef>
                <a:spcPts val="250"/>
              </a:spcBef>
              <a:spcAft>
                <a:spcPts val="0"/>
              </a:spcAft>
              <a:buSzPts val="900"/>
              <a:buNone/>
              <a:defRPr sz="900"/>
            </a:lvl8pPr>
            <a:lvl9pPr marL="4114800" lvl="8" indent="-228600" algn="l">
              <a:lnSpc>
                <a:spcPct val="90000"/>
              </a:lnSpc>
              <a:spcBef>
                <a:spcPts val="250"/>
              </a:spcBef>
              <a:spcAft>
                <a:spcPts val="250"/>
              </a:spcAft>
              <a:buSzPts val="900"/>
              <a:buNone/>
              <a:defRPr sz="900"/>
            </a:lvl9pPr>
          </a:lstStyle>
          <a:p>
            <a:endParaRPr/>
          </a:p>
        </p:txBody>
      </p:sp>
      <p:sp>
        <p:nvSpPr>
          <p:cNvPr id="66" name="Google Shape;66;p26"/>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6"/>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6"/>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Afbeelding met bijschrift" type="picTx">
  <p:cSld name="PICTURE_WITH_CAPTION_TEXT">
    <p:spTree>
      <p:nvGrpSpPr>
        <p:cNvPr id="1" name="Shape 69"/>
        <p:cNvGrpSpPr/>
        <p:nvPr/>
      </p:nvGrpSpPr>
      <p:grpSpPr>
        <a:xfrm>
          <a:off x="0" y="0"/>
          <a:ext cx="0" cy="0"/>
          <a:chOff x="0" y="0"/>
          <a:chExt cx="0" cy="0"/>
        </a:xfrm>
      </p:grpSpPr>
      <p:sp>
        <p:nvSpPr>
          <p:cNvPr id="70" name="Google Shape;70;p27"/>
          <p:cNvSpPr txBox="1">
            <a:spLocks noGrp="1"/>
          </p:cNvSpPr>
          <p:nvPr>
            <p:ph type="title"/>
          </p:nvPr>
        </p:nvSpPr>
        <p:spPr>
          <a:xfrm>
            <a:off x="256032" y="1143000"/>
            <a:ext cx="2834640" cy="237744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FFFF"/>
              </a:buClr>
              <a:buSzPts val="3200"/>
              <a:buFont typeface="Corbel"/>
              <a:buNone/>
              <a:defRPr sz="32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27"/>
          <p:cNvSpPr>
            <a:spLocks noGrp="1"/>
          </p:cNvSpPr>
          <p:nvPr>
            <p:ph type="pic" idx="2"/>
          </p:nvPr>
        </p:nvSpPr>
        <p:spPr>
          <a:xfrm>
            <a:off x="3570644" y="767419"/>
            <a:ext cx="8115230" cy="5330952"/>
          </a:xfrm>
          <a:prstGeom prst="rect">
            <a:avLst/>
          </a:prstGeom>
          <a:solidFill>
            <a:srgbClr val="BFBFBF"/>
          </a:solidFill>
          <a:ln>
            <a:noFill/>
          </a:ln>
        </p:spPr>
      </p:sp>
      <p:sp>
        <p:nvSpPr>
          <p:cNvPr id="72" name="Google Shape;72;p27"/>
          <p:cNvSpPr txBox="1">
            <a:spLocks noGrp="1"/>
          </p:cNvSpPr>
          <p:nvPr>
            <p:ph type="body" idx="1"/>
          </p:nvPr>
        </p:nvSpPr>
        <p:spPr>
          <a:xfrm>
            <a:off x="256032" y="3493008"/>
            <a:ext cx="2834640" cy="232257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200"/>
              </a:spcBef>
              <a:spcAft>
                <a:spcPts val="0"/>
              </a:spcAft>
              <a:buSzPts val="1400"/>
              <a:buNone/>
              <a:defRPr sz="1400">
                <a:solidFill>
                  <a:srgbClr val="FFFFFF"/>
                </a:solidFill>
              </a:defRPr>
            </a:lvl1pPr>
            <a:lvl2pPr marL="914400" lvl="1" indent="-228600" algn="l">
              <a:lnSpc>
                <a:spcPct val="90000"/>
              </a:lnSpc>
              <a:spcBef>
                <a:spcPts val="250"/>
              </a:spcBef>
              <a:spcAft>
                <a:spcPts val="0"/>
              </a:spcAft>
              <a:buSzPts val="1200"/>
              <a:buNone/>
              <a:defRPr sz="1200"/>
            </a:lvl2pPr>
            <a:lvl3pPr marL="1371600" lvl="2" indent="-228600" algn="l">
              <a:lnSpc>
                <a:spcPct val="90000"/>
              </a:lnSpc>
              <a:spcBef>
                <a:spcPts val="250"/>
              </a:spcBef>
              <a:spcAft>
                <a:spcPts val="0"/>
              </a:spcAft>
              <a:buSzPts val="1000"/>
              <a:buNone/>
              <a:defRPr sz="1000"/>
            </a:lvl3pPr>
            <a:lvl4pPr marL="1828800" lvl="3" indent="-228600" algn="l">
              <a:lnSpc>
                <a:spcPct val="90000"/>
              </a:lnSpc>
              <a:spcBef>
                <a:spcPts val="250"/>
              </a:spcBef>
              <a:spcAft>
                <a:spcPts val="0"/>
              </a:spcAft>
              <a:buSzPts val="900"/>
              <a:buNone/>
              <a:defRPr sz="900"/>
            </a:lvl4pPr>
            <a:lvl5pPr marL="2286000" lvl="4" indent="-228600" algn="l">
              <a:lnSpc>
                <a:spcPct val="90000"/>
              </a:lnSpc>
              <a:spcBef>
                <a:spcPts val="250"/>
              </a:spcBef>
              <a:spcAft>
                <a:spcPts val="0"/>
              </a:spcAft>
              <a:buSzPts val="900"/>
              <a:buNone/>
              <a:defRPr sz="900"/>
            </a:lvl5pPr>
            <a:lvl6pPr marL="2743200" lvl="5" indent="-228600" algn="l">
              <a:lnSpc>
                <a:spcPct val="90000"/>
              </a:lnSpc>
              <a:spcBef>
                <a:spcPts val="250"/>
              </a:spcBef>
              <a:spcAft>
                <a:spcPts val="0"/>
              </a:spcAft>
              <a:buSzPts val="900"/>
              <a:buNone/>
              <a:defRPr sz="900"/>
            </a:lvl6pPr>
            <a:lvl7pPr marL="3200400" lvl="6" indent="-228600" algn="l">
              <a:lnSpc>
                <a:spcPct val="90000"/>
              </a:lnSpc>
              <a:spcBef>
                <a:spcPts val="250"/>
              </a:spcBef>
              <a:spcAft>
                <a:spcPts val="0"/>
              </a:spcAft>
              <a:buSzPts val="900"/>
              <a:buNone/>
              <a:defRPr sz="900"/>
            </a:lvl7pPr>
            <a:lvl8pPr marL="3657600" lvl="7" indent="-228600" algn="l">
              <a:lnSpc>
                <a:spcPct val="90000"/>
              </a:lnSpc>
              <a:spcBef>
                <a:spcPts val="250"/>
              </a:spcBef>
              <a:spcAft>
                <a:spcPts val="0"/>
              </a:spcAft>
              <a:buSzPts val="900"/>
              <a:buNone/>
              <a:defRPr sz="900"/>
            </a:lvl8pPr>
            <a:lvl9pPr marL="4114800" lvl="8" indent="-228600" algn="l">
              <a:lnSpc>
                <a:spcPct val="90000"/>
              </a:lnSpc>
              <a:spcBef>
                <a:spcPts val="250"/>
              </a:spcBef>
              <a:spcAft>
                <a:spcPts val="250"/>
              </a:spcAft>
              <a:buSzPts val="900"/>
              <a:buNone/>
              <a:defRPr sz="900"/>
            </a:lvl9pPr>
          </a:lstStyle>
          <a:p>
            <a:endParaRPr/>
          </a:p>
        </p:txBody>
      </p:sp>
      <p:sp>
        <p:nvSpPr>
          <p:cNvPr id="73" name="Google Shape;73;p27"/>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7"/>
          <p:cNvSpPr txBox="1">
            <a:spLocks noGrp="1"/>
          </p:cNvSpPr>
          <p:nvPr>
            <p:ph type="ftr" idx="11"/>
          </p:nvPr>
        </p:nvSpPr>
        <p:spPr>
          <a:xfrm>
            <a:off x="3499101"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7"/>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8"/>
          <p:cNvSpPr/>
          <p:nvPr/>
        </p:nvSpPr>
        <p:spPr>
          <a:xfrm>
            <a:off x="1" y="758952"/>
            <a:ext cx="3443590" cy="5330952"/>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18"/>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FFFFFF"/>
              </a:buClr>
              <a:buSzPts val="3600"/>
              <a:buFont typeface="Corbel"/>
              <a:buNone/>
              <a:defRPr sz="3600" b="0" i="0" u="none" strike="noStrike" cap="none">
                <a:solidFill>
                  <a:srgbClr val="FFFFFF"/>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8"/>
          <p:cNvSpPr/>
          <p:nvPr/>
        </p:nvSpPr>
        <p:spPr>
          <a:xfrm>
            <a:off x="11815864" y="758952"/>
            <a:ext cx="384048" cy="5330952"/>
          </a:xfrm>
          <a:prstGeom prst="rect">
            <a:avLst/>
          </a:prstGeom>
          <a:solidFill>
            <a:srgbClr val="C8C8C8">
              <a:alpha val="4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18"/>
          <p:cNvSpPr txBox="1">
            <a:spLocks noGrp="1"/>
          </p:cNvSpPr>
          <p:nvPr>
            <p:ph type="body" idx="1"/>
          </p:nvPr>
        </p:nvSpPr>
        <p:spPr>
          <a:xfrm>
            <a:off x="3869268" y="864108"/>
            <a:ext cx="7315200" cy="5120640"/>
          </a:xfrm>
          <a:prstGeom prst="rect">
            <a:avLst/>
          </a:prstGeom>
          <a:noFill/>
          <a:ln>
            <a:noFill/>
          </a:ln>
        </p:spPr>
        <p:txBody>
          <a:bodyPr spcFirstLastPara="1" wrap="square" lIns="91425" tIns="45700" rIns="91425" bIns="45700" anchor="ctr" anchorCtr="0">
            <a:normAutofit/>
          </a:bodyPr>
          <a:lstStyle>
            <a:lvl1pPr marL="457200" marR="0" lvl="0" indent="-355600" algn="l" rtl="0">
              <a:lnSpc>
                <a:spcPct val="90000"/>
              </a:lnSpc>
              <a:spcBef>
                <a:spcPts val="1200"/>
              </a:spcBef>
              <a:spcAft>
                <a:spcPts val="0"/>
              </a:spcAft>
              <a:buClr>
                <a:schemeClr val="accent1"/>
              </a:buClr>
              <a:buSzPts val="2000"/>
              <a:buFont typeface="Noto Sans Symbols"/>
              <a:buChar char="●"/>
              <a:defRPr sz="2000" b="0" i="0" u="none" strike="noStrike" cap="none">
                <a:solidFill>
                  <a:srgbClr val="595959"/>
                </a:solidFill>
                <a:latin typeface="Corbel"/>
                <a:ea typeface="Corbel"/>
                <a:cs typeface="Corbel"/>
                <a:sym typeface="Corbel"/>
              </a:defRPr>
            </a:lvl1pPr>
            <a:lvl2pPr marL="914400" marR="0" lvl="1" indent="-342900" algn="l" rtl="0">
              <a:lnSpc>
                <a:spcPct val="90000"/>
              </a:lnSpc>
              <a:spcBef>
                <a:spcPts val="250"/>
              </a:spcBef>
              <a:spcAft>
                <a:spcPts val="0"/>
              </a:spcAft>
              <a:buClr>
                <a:schemeClr val="accent1"/>
              </a:buClr>
              <a:buSzPts val="1800"/>
              <a:buFont typeface="Noto Sans Symbols"/>
              <a:buChar char="●"/>
              <a:defRPr sz="1800" b="0" i="0" u="none" strike="noStrike" cap="none">
                <a:solidFill>
                  <a:srgbClr val="595959"/>
                </a:solidFill>
                <a:latin typeface="Corbel"/>
                <a:ea typeface="Corbel"/>
                <a:cs typeface="Corbel"/>
                <a:sym typeface="Corbel"/>
              </a:defRPr>
            </a:lvl2pPr>
            <a:lvl3pPr marL="1371600" marR="0" lvl="2" indent="-330200" algn="l" rtl="0">
              <a:lnSpc>
                <a:spcPct val="90000"/>
              </a:lnSpc>
              <a:spcBef>
                <a:spcPts val="250"/>
              </a:spcBef>
              <a:spcAft>
                <a:spcPts val="0"/>
              </a:spcAft>
              <a:buClr>
                <a:schemeClr val="accent1"/>
              </a:buClr>
              <a:buSzPts val="1600"/>
              <a:buFont typeface="Noto Sans Symbols"/>
              <a:buChar char="●"/>
              <a:defRPr sz="1600" b="0" i="0" u="none" strike="noStrike" cap="none">
                <a:solidFill>
                  <a:srgbClr val="595959"/>
                </a:solidFill>
                <a:latin typeface="Corbel"/>
                <a:ea typeface="Corbel"/>
                <a:cs typeface="Corbel"/>
                <a:sym typeface="Corbel"/>
              </a:defRPr>
            </a:lvl3pPr>
            <a:lvl4pPr marL="1828800" marR="0" lvl="3"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4pPr>
            <a:lvl5pPr marL="2286000" marR="0" lvl="4"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5pPr>
            <a:lvl6pPr marL="2743200" marR="0" lvl="5"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6pPr>
            <a:lvl7pPr marL="3200400" marR="0" lvl="6"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7pPr>
            <a:lvl8pPr marL="3657600" marR="0" lvl="7"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8pPr>
            <a:lvl9pPr marL="4114800" marR="0" lvl="8" indent="-317500" algn="l" rtl="0">
              <a:lnSpc>
                <a:spcPct val="90000"/>
              </a:lnSpc>
              <a:spcBef>
                <a:spcPts val="250"/>
              </a:spcBef>
              <a:spcAft>
                <a:spcPts val="25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9pPr>
          </a:lstStyle>
          <a:p>
            <a:endParaRPr/>
          </a:p>
        </p:txBody>
      </p:sp>
      <p:sp>
        <p:nvSpPr>
          <p:cNvPr id="14" name="Google Shape;14;p18"/>
          <p:cNvSpPr txBox="1">
            <a:spLocks noGrp="1"/>
          </p:cNvSpPr>
          <p:nvPr>
            <p:ph type="dt" idx="10"/>
          </p:nvPr>
        </p:nvSpPr>
        <p:spPr>
          <a:xfrm>
            <a:off x="262465"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100" b="0" i="0" u="none" strike="noStrike" cap="none">
                <a:solidFill>
                  <a:srgbClr val="7F7F7F"/>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5" name="Google Shape;15;p18"/>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100" b="0" i="0" u="none" strike="noStrike" cap="none">
                <a:solidFill>
                  <a:srgbClr val="7F7F7F"/>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6" name="Google Shape;16;p18"/>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chemeClr val="accent1"/>
                </a:solidFill>
                <a:latin typeface="Corbel"/>
                <a:ea typeface="Corbel"/>
                <a:cs typeface="Corbel"/>
                <a:sym typeface="Corbel"/>
              </a:defRPr>
            </a:lvl1pPr>
            <a:lvl2pPr marL="0" marR="0" lvl="1" indent="0" algn="r" rtl="0">
              <a:spcBef>
                <a:spcPts val="0"/>
              </a:spcBef>
              <a:buNone/>
              <a:defRPr sz="1200" b="1" i="0" u="none" strike="noStrike" cap="none">
                <a:solidFill>
                  <a:schemeClr val="accent1"/>
                </a:solidFill>
                <a:latin typeface="Corbel"/>
                <a:ea typeface="Corbel"/>
                <a:cs typeface="Corbel"/>
                <a:sym typeface="Corbel"/>
              </a:defRPr>
            </a:lvl2pPr>
            <a:lvl3pPr marL="0" marR="0" lvl="2" indent="0" algn="r" rtl="0">
              <a:spcBef>
                <a:spcPts val="0"/>
              </a:spcBef>
              <a:buNone/>
              <a:defRPr sz="1200" b="1" i="0" u="none" strike="noStrike" cap="none">
                <a:solidFill>
                  <a:schemeClr val="accent1"/>
                </a:solidFill>
                <a:latin typeface="Corbel"/>
                <a:ea typeface="Corbel"/>
                <a:cs typeface="Corbel"/>
                <a:sym typeface="Corbel"/>
              </a:defRPr>
            </a:lvl3pPr>
            <a:lvl4pPr marL="0" marR="0" lvl="3" indent="0" algn="r" rtl="0">
              <a:spcBef>
                <a:spcPts val="0"/>
              </a:spcBef>
              <a:buNone/>
              <a:defRPr sz="1200" b="1" i="0" u="none" strike="noStrike" cap="none">
                <a:solidFill>
                  <a:schemeClr val="accent1"/>
                </a:solidFill>
                <a:latin typeface="Corbel"/>
                <a:ea typeface="Corbel"/>
                <a:cs typeface="Corbel"/>
                <a:sym typeface="Corbel"/>
              </a:defRPr>
            </a:lvl4pPr>
            <a:lvl5pPr marL="0" marR="0" lvl="4" indent="0" algn="r" rtl="0">
              <a:spcBef>
                <a:spcPts val="0"/>
              </a:spcBef>
              <a:buNone/>
              <a:defRPr sz="1200" b="1" i="0" u="none" strike="noStrike" cap="none">
                <a:solidFill>
                  <a:schemeClr val="accent1"/>
                </a:solidFill>
                <a:latin typeface="Corbel"/>
                <a:ea typeface="Corbel"/>
                <a:cs typeface="Corbel"/>
                <a:sym typeface="Corbel"/>
              </a:defRPr>
            </a:lvl5pPr>
            <a:lvl6pPr marL="0" marR="0" lvl="5" indent="0" algn="r" rtl="0">
              <a:spcBef>
                <a:spcPts val="0"/>
              </a:spcBef>
              <a:buNone/>
              <a:defRPr sz="1200" b="1" i="0" u="none" strike="noStrike" cap="none">
                <a:solidFill>
                  <a:schemeClr val="accent1"/>
                </a:solidFill>
                <a:latin typeface="Corbel"/>
                <a:ea typeface="Corbel"/>
                <a:cs typeface="Corbel"/>
                <a:sym typeface="Corbel"/>
              </a:defRPr>
            </a:lvl6pPr>
            <a:lvl7pPr marL="0" marR="0" lvl="6" indent="0" algn="r" rtl="0">
              <a:spcBef>
                <a:spcPts val="0"/>
              </a:spcBef>
              <a:buNone/>
              <a:defRPr sz="1200" b="1" i="0" u="none" strike="noStrike" cap="none">
                <a:solidFill>
                  <a:schemeClr val="accent1"/>
                </a:solidFill>
                <a:latin typeface="Corbel"/>
                <a:ea typeface="Corbel"/>
                <a:cs typeface="Corbel"/>
                <a:sym typeface="Corbel"/>
              </a:defRPr>
            </a:lvl7pPr>
            <a:lvl8pPr marL="0" marR="0" lvl="7" indent="0" algn="r" rtl="0">
              <a:spcBef>
                <a:spcPts val="0"/>
              </a:spcBef>
              <a:buNone/>
              <a:defRPr sz="1200" b="1" i="0" u="none" strike="noStrike" cap="none">
                <a:solidFill>
                  <a:schemeClr val="accent1"/>
                </a:solidFill>
                <a:latin typeface="Corbel"/>
                <a:ea typeface="Corbel"/>
                <a:cs typeface="Corbel"/>
                <a:sym typeface="Corbel"/>
              </a:defRPr>
            </a:lvl8pPr>
            <a:lvl9pPr marL="0" marR="0" lvl="8" indent="0" algn="r" rtl="0">
              <a:spcBef>
                <a:spcPts val="0"/>
              </a:spcBef>
              <a:buNone/>
              <a:defRPr sz="1200" b="1"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nl-NL"/>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rzwaanswijk@rscollege.nl"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g1fb4617901b_1_11"/>
          <p:cNvSpPr txBox="1">
            <a:spLocks noGrp="1"/>
          </p:cNvSpPr>
          <p:nvPr>
            <p:ph type="ctrTitle"/>
          </p:nvPr>
        </p:nvSpPr>
        <p:spPr>
          <a:xfrm>
            <a:off x="1069850" y="1298451"/>
            <a:ext cx="7315200" cy="4260300"/>
          </a:xfrm>
          <a:prstGeom prst="rect">
            <a:avLst/>
          </a:prstGeom>
        </p:spPr>
        <p:txBody>
          <a:bodyPr spcFirstLastPara="1" wrap="square" lIns="91425" tIns="45700" rIns="91425" bIns="45700" anchor="b" anchorCtr="0">
            <a:normAutofit fontScale="90000"/>
          </a:bodyPr>
          <a:lstStyle/>
          <a:p>
            <a:pPr marL="0" lvl="0" indent="0" algn="l" rtl="0">
              <a:spcBef>
                <a:spcPts val="0"/>
              </a:spcBef>
              <a:spcAft>
                <a:spcPts val="0"/>
              </a:spcAft>
              <a:buNone/>
            </a:pPr>
            <a:r>
              <a:rPr lang="nl-NL" dirty="0">
                <a:latin typeface="Calibri"/>
                <a:ea typeface="Calibri"/>
                <a:cs typeface="Calibri"/>
                <a:sym typeface="Calibri"/>
              </a:rPr>
              <a:t>Examentrajecten en </a:t>
            </a:r>
            <a:endParaRPr dirty="0">
              <a:latin typeface="Calibri"/>
              <a:ea typeface="Calibri"/>
              <a:cs typeface="Calibri"/>
              <a:sym typeface="Calibri"/>
            </a:endParaRPr>
          </a:p>
          <a:p>
            <a:pPr marL="0" lvl="0" indent="0" algn="l" rtl="0">
              <a:spcBef>
                <a:spcPts val="0"/>
              </a:spcBef>
              <a:spcAft>
                <a:spcPts val="0"/>
              </a:spcAft>
              <a:buNone/>
            </a:pPr>
            <a:r>
              <a:rPr lang="nl-NL" dirty="0">
                <a:latin typeface="Calibri"/>
                <a:ea typeface="Calibri"/>
                <a:cs typeface="Calibri"/>
                <a:sym typeface="Calibri"/>
              </a:rPr>
              <a:t>profielkeuze</a:t>
            </a:r>
            <a:endParaRPr dirty="0">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a:p>
            <a:pPr marL="0" lvl="0" indent="0" algn="l" rtl="0">
              <a:spcBef>
                <a:spcPts val="0"/>
              </a:spcBef>
              <a:spcAft>
                <a:spcPts val="0"/>
              </a:spcAft>
              <a:buNone/>
            </a:pPr>
            <a:r>
              <a:rPr lang="nl-NL" sz="4000" dirty="0">
                <a:latin typeface="Calibri"/>
                <a:ea typeface="Calibri"/>
                <a:cs typeface="Calibri"/>
                <a:sym typeface="Calibri"/>
              </a:rPr>
              <a:t>9e klas h/v</a:t>
            </a:r>
            <a:endParaRPr sz="4000" dirty="0">
              <a:latin typeface="Calibri"/>
              <a:ea typeface="Calibri"/>
              <a:cs typeface="Calibri"/>
              <a:sym typeface="Calibri"/>
            </a:endParaRPr>
          </a:p>
          <a:p>
            <a:pPr marL="0" lvl="0" indent="0" algn="l" rtl="0">
              <a:spcBef>
                <a:spcPts val="0"/>
              </a:spcBef>
              <a:spcAft>
                <a:spcPts val="0"/>
              </a:spcAft>
              <a:buNone/>
            </a:pPr>
            <a:r>
              <a:rPr lang="nl-NL" sz="4000" dirty="0">
                <a:latin typeface="Calibri"/>
                <a:ea typeface="Calibri"/>
                <a:cs typeface="Calibri"/>
                <a:sym typeface="Calibri"/>
              </a:rPr>
              <a:t>2023</a:t>
            </a:r>
            <a:br>
              <a:rPr lang="nl-NL" sz="4000" dirty="0">
                <a:latin typeface="Calibri"/>
                <a:ea typeface="Calibri"/>
                <a:cs typeface="Calibri"/>
                <a:sym typeface="Calibri"/>
              </a:rPr>
            </a:br>
            <a:br>
              <a:rPr lang="nl-NL" sz="4000" dirty="0">
                <a:latin typeface="Calibri"/>
                <a:ea typeface="Calibri"/>
                <a:cs typeface="Calibri"/>
                <a:sym typeface="Calibri"/>
              </a:rPr>
            </a:br>
            <a:r>
              <a:rPr lang="nl-NL" sz="2700" dirty="0">
                <a:latin typeface="Calibri"/>
                <a:ea typeface="Calibri"/>
                <a:cs typeface="Calibri"/>
                <a:sym typeface="Calibri"/>
              </a:rPr>
              <a:t>(presentatie komt ook op de website)</a:t>
            </a:r>
            <a:endParaRPr sz="2700" dirty="0">
              <a:latin typeface="Calibri"/>
              <a:ea typeface="Calibri"/>
              <a:cs typeface="Calibri"/>
              <a:sym typeface="Calibri"/>
            </a:endParaRPr>
          </a:p>
        </p:txBody>
      </p:sp>
      <p:sp>
        <p:nvSpPr>
          <p:cNvPr id="94" name="Google Shape;94;g1fb4617901b_1_11"/>
          <p:cNvSpPr txBox="1">
            <a:spLocks noGrp="1"/>
          </p:cNvSpPr>
          <p:nvPr>
            <p:ph type="title" idx="4294967295"/>
          </p:nvPr>
        </p:nvSpPr>
        <p:spPr>
          <a:xfrm>
            <a:off x="9211364" y="1128462"/>
            <a:ext cx="2980630" cy="4601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200"/>
              <a:buFont typeface="Calibri"/>
              <a:buNone/>
            </a:pPr>
            <a:endParaRPr lang="nl-NL" sz="3100" dirty="0">
              <a:solidFill>
                <a:schemeClr val="dk1"/>
              </a:solidFill>
              <a:latin typeface="Calibri"/>
              <a:ea typeface="Calibri"/>
              <a:cs typeface="Calibri"/>
            </a:endParaRPr>
          </a:p>
          <a:p>
            <a:pPr>
              <a:buSzPts val="3200"/>
            </a:pPr>
            <a:r>
              <a:rPr lang="nl-NL" sz="3100" dirty="0">
                <a:solidFill>
                  <a:schemeClr val="dk1"/>
                </a:solidFill>
                <a:latin typeface="Calibri"/>
                <a:ea typeface="Calibri"/>
                <a:cs typeface="Calibri"/>
                <a:sym typeface="Calibri"/>
              </a:rPr>
              <a:t>Rik </a:t>
            </a:r>
            <a:r>
              <a:rPr lang="nl-NL" sz="3100" dirty="0" err="1">
                <a:solidFill>
                  <a:schemeClr val="dk1"/>
                </a:solidFill>
                <a:latin typeface="Calibri"/>
                <a:ea typeface="Calibri"/>
                <a:cs typeface="Calibri"/>
                <a:sym typeface="Calibri"/>
              </a:rPr>
              <a:t>Zwaanswijk</a:t>
            </a:r>
            <a:br>
              <a:rPr lang="nl-NL" sz="3100" dirty="0">
                <a:solidFill>
                  <a:schemeClr val="dk1"/>
                </a:solidFill>
                <a:latin typeface="Calibri"/>
                <a:ea typeface="Calibri"/>
                <a:cs typeface="Calibri"/>
              </a:rPr>
            </a:br>
            <a:br>
              <a:rPr lang="nl-NL" sz="3100" dirty="0">
                <a:latin typeface="Calibri"/>
                <a:ea typeface="Calibri"/>
                <a:cs typeface="Calibri"/>
              </a:rPr>
            </a:br>
            <a:r>
              <a:rPr lang="nl-NL" sz="2000" dirty="0">
                <a:solidFill>
                  <a:schemeClr val="dk1"/>
                </a:solidFill>
                <a:latin typeface="Calibri"/>
                <a:ea typeface="Calibri"/>
                <a:cs typeface="Calibri"/>
              </a:rPr>
              <a:t>decaan havo-vwo</a:t>
            </a:r>
          </a:p>
          <a:p>
            <a:pPr marL="0" lvl="0" indent="0" algn="l" rtl="0">
              <a:lnSpc>
                <a:spcPct val="90000"/>
              </a:lnSpc>
              <a:spcBef>
                <a:spcPts val="0"/>
              </a:spcBef>
              <a:spcAft>
                <a:spcPts val="0"/>
              </a:spcAft>
              <a:buClr>
                <a:srgbClr val="FFFFFF"/>
              </a:buClr>
              <a:buSzPts val="3200"/>
              <a:buFont typeface="Calibri"/>
              <a:buNone/>
            </a:pPr>
            <a:r>
              <a:rPr lang="nl-NL" sz="2000" dirty="0">
                <a:solidFill>
                  <a:schemeClr val="dk1"/>
                </a:solidFill>
                <a:latin typeface="Calibri"/>
                <a:ea typeface="Calibri"/>
                <a:cs typeface="Calibri"/>
                <a:sym typeface="Calibri"/>
              </a:rPr>
              <a:t>rzwaanswijk@rscollege.nl</a:t>
            </a:r>
            <a:endParaRPr sz="2000" dirty="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g1867412832c_1_56"/>
          <p:cNvSpPr txBox="1">
            <a:spLocks noGrp="1"/>
          </p:cNvSpPr>
          <p:nvPr>
            <p:ph type="title"/>
          </p:nvPr>
        </p:nvSpPr>
        <p:spPr>
          <a:xfrm>
            <a:off x="252919" y="1123837"/>
            <a:ext cx="2947500" cy="4601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500"/>
              <a:buFont typeface="Corbel"/>
              <a:buNone/>
            </a:pPr>
            <a:r>
              <a:rPr lang="nl-NL" sz="3500" b="1">
                <a:solidFill>
                  <a:schemeClr val="lt1"/>
                </a:solidFill>
              </a:rPr>
              <a:t>HAVO</a:t>
            </a:r>
            <a:endParaRPr sz="3500" b="1"/>
          </a:p>
        </p:txBody>
      </p:sp>
      <p:sp>
        <p:nvSpPr>
          <p:cNvPr id="211" name="Google Shape;211;g1867412832c_1_56"/>
          <p:cNvSpPr txBox="1">
            <a:spLocks noGrp="1"/>
          </p:cNvSpPr>
          <p:nvPr>
            <p:ph type="body" idx="4"/>
          </p:nvPr>
        </p:nvSpPr>
        <p:spPr>
          <a:xfrm>
            <a:off x="3856075" y="791936"/>
            <a:ext cx="7469400" cy="5811456"/>
          </a:xfrm>
          <a:prstGeom prst="rect">
            <a:avLst/>
          </a:prstGeom>
          <a:solidFill>
            <a:srgbClr val="B0E3ED">
              <a:alpha val="51370"/>
            </a:srgbClr>
          </a:solidFill>
          <a:ln>
            <a:noFill/>
          </a:ln>
        </p:spPr>
        <p:txBody>
          <a:bodyPr spcFirstLastPara="1" wrap="square" lIns="91425" tIns="45700" rIns="91425" bIns="45700" anchor="t" anchorCtr="0">
            <a:noAutofit/>
          </a:bodyPr>
          <a:lstStyle/>
          <a:p>
            <a:pPr marL="508000" indent="-279400">
              <a:lnSpc>
                <a:spcPct val="115000"/>
              </a:lnSpc>
              <a:buSzPts val="2800"/>
              <a:buNone/>
            </a:pPr>
            <a:endParaRPr lang="en-US" sz="2600" dirty="0">
              <a:solidFill>
                <a:schemeClr val="dk1"/>
              </a:solidFill>
              <a:latin typeface="Calibri"/>
              <a:ea typeface="Calibri"/>
              <a:cs typeface="Calibri"/>
            </a:endParaRPr>
          </a:p>
          <a:p>
            <a:pPr marL="406400" indent="-342900">
              <a:lnSpc>
                <a:spcPct val="114999"/>
              </a:lnSpc>
              <a:buClr>
                <a:srgbClr val="000000"/>
              </a:buClr>
              <a:buSzPts val="2600"/>
              <a:buFont typeface="Arial" panose="020B0604020202020204" pitchFamily="34" charset="0"/>
              <a:buChar char="•"/>
            </a:pPr>
            <a:r>
              <a:rPr lang="nl-NL" dirty="0">
                <a:solidFill>
                  <a:schemeClr val="dk1"/>
                </a:solidFill>
                <a:latin typeface="Calibri"/>
                <a:ea typeface="Calibri"/>
                <a:cs typeface="Calibri"/>
                <a:sym typeface="Calibri"/>
              </a:rPr>
              <a:t>Aansluitend op 10 mavo, ook van andere scholen</a:t>
            </a:r>
            <a:endParaRPr lang="en-US" dirty="0">
              <a:solidFill>
                <a:schemeClr val="dk1"/>
              </a:solidFill>
              <a:latin typeface="Calibri"/>
              <a:ea typeface="Calibri"/>
              <a:cs typeface="Calibri"/>
            </a:endParaRPr>
          </a:p>
          <a:p>
            <a:pPr marL="406400" lvl="0" indent="-342900" algn="l" rtl="0">
              <a:lnSpc>
                <a:spcPct val="115000"/>
              </a:lnSpc>
              <a:spcBef>
                <a:spcPts val="1200"/>
              </a:spcBef>
              <a:spcAft>
                <a:spcPts val="0"/>
              </a:spcAft>
              <a:buClr>
                <a:schemeClr val="dk1"/>
              </a:buClr>
              <a:buSzPts val="2600"/>
              <a:buFont typeface="Arial" panose="020B0604020202020204" pitchFamily="34" charset="0"/>
              <a:buChar char="•"/>
            </a:pPr>
            <a:r>
              <a:rPr lang="nl-NL" dirty="0">
                <a:solidFill>
                  <a:schemeClr val="dk1"/>
                </a:solidFill>
                <a:latin typeface="Calibri"/>
                <a:ea typeface="Calibri"/>
                <a:cs typeface="Calibri"/>
                <a:sym typeface="Calibri"/>
              </a:rPr>
              <a:t>Toegankelijk voor leerlingen met havo en met vwo besluit</a:t>
            </a:r>
            <a:endParaRPr dirty="0">
              <a:solidFill>
                <a:schemeClr val="dk1"/>
              </a:solidFill>
              <a:latin typeface="Calibri"/>
              <a:ea typeface="Calibri"/>
              <a:cs typeface="Calibri"/>
              <a:sym typeface="Calibri"/>
            </a:endParaRPr>
          </a:p>
          <a:p>
            <a:pPr marL="406400" lvl="0" indent="-342900" algn="l" rtl="0">
              <a:lnSpc>
                <a:spcPct val="115000"/>
              </a:lnSpc>
              <a:spcBef>
                <a:spcPts val="1200"/>
              </a:spcBef>
              <a:spcAft>
                <a:spcPts val="0"/>
              </a:spcAft>
              <a:buClr>
                <a:schemeClr val="dk1"/>
              </a:buClr>
              <a:buSzPts val="2600"/>
              <a:buFont typeface="Arial" panose="020B0604020202020204" pitchFamily="34" charset="0"/>
              <a:buChar char="•"/>
            </a:pPr>
            <a:r>
              <a:rPr lang="nl-NL" dirty="0">
                <a:solidFill>
                  <a:schemeClr val="dk1"/>
                </a:solidFill>
                <a:latin typeface="Calibri"/>
                <a:ea typeface="Calibri"/>
                <a:cs typeface="Calibri"/>
                <a:sym typeface="Calibri"/>
              </a:rPr>
              <a:t>2 jarige bovenbouw (gelijk aan andere scholen)</a:t>
            </a:r>
          </a:p>
          <a:p>
            <a:pPr marL="406400" lvl="0" indent="-342900" algn="l" rtl="0">
              <a:lnSpc>
                <a:spcPct val="115000"/>
              </a:lnSpc>
              <a:spcBef>
                <a:spcPts val="1200"/>
              </a:spcBef>
              <a:spcAft>
                <a:spcPts val="0"/>
              </a:spcAft>
              <a:buClr>
                <a:schemeClr val="dk1"/>
              </a:buClr>
              <a:buSzPts val="2600"/>
              <a:buFont typeface="Arial" panose="020B0604020202020204" pitchFamily="34" charset="0"/>
              <a:buChar char="•"/>
            </a:pPr>
            <a:r>
              <a:rPr lang="nl-NL" dirty="0">
                <a:solidFill>
                  <a:schemeClr val="dk1"/>
                </a:solidFill>
                <a:latin typeface="Calibri"/>
                <a:ea typeface="Calibri"/>
                <a:cs typeface="Calibri"/>
                <a:sym typeface="Calibri"/>
              </a:rPr>
              <a:t>2026 havo-examen – toegang tot hbo</a:t>
            </a:r>
            <a:endParaRPr dirty="0">
              <a:solidFill>
                <a:schemeClr val="dk1"/>
              </a:solidFill>
              <a:latin typeface="Calibri"/>
              <a:ea typeface="Calibri"/>
              <a:cs typeface="Calibri"/>
              <a:sym typeface="Calibri"/>
            </a:endParaRPr>
          </a:p>
          <a:p>
            <a:pPr marL="381000" lvl="0" indent="-342900" algn="l" rtl="0">
              <a:lnSpc>
                <a:spcPct val="115000"/>
              </a:lnSpc>
              <a:spcBef>
                <a:spcPts val="1200"/>
              </a:spcBef>
              <a:spcAft>
                <a:spcPts val="0"/>
              </a:spcAft>
              <a:buClr>
                <a:schemeClr val="dk1"/>
              </a:buClr>
              <a:buSzPts val="3000"/>
              <a:buFont typeface="Arial" panose="020B0604020202020204" pitchFamily="34" charset="0"/>
              <a:buChar char="•"/>
            </a:pPr>
            <a:r>
              <a:rPr lang="nl-NL" dirty="0">
                <a:solidFill>
                  <a:schemeClr val="dk1"/>
                </a:solidFill>
                <a:latin typeface="Calibri"/>
                <a:ea typeface="Calibri"/>
                <a:cs typeface="Calibri"/>
                <a:sym typeface="Calibri"/>
              </a:rPr>
              <a:t>Alle vakken op </a:t>
            </a:r>
            <a:r>
              <a:rPr lang="nl-NL" dirty="0" err="1">
                <a:solidFill>
                  <a:schemeClr val="dk1"/>
                </a:solidFill>
                <a:latin typeface="Calibri"/>
                <a:ea typeface="Calibri"/>
                <a:cs typeface="Calibri"/>
                <a:sym typeface="Calibri"/>
              </a:rPr>
              <a:t>havo-niveau</a:t>
            </a:r>
            <a:endParaRPr dirty="0" err="1">
              <a:solidFill>
                <a:schemeClr val="dk1"/>
              </a:solidFill>
              <a:latin typeface="Calibri"/>
              <a:ea typeface="Calibri"/>
              <a:cs typeface="Calibri"/>
              <a:sym typeface="Calibri"/>
            </a:endParaRPr>
          </a:p>
          <a:p>
            <a:pPr marL="381000" indent="-342900">
              <a:lnSpc>
                <a:spcPct val="114999"/>
              </a:lnSpc>
              <a:buClr>
                <a:schemeClr val="dk1"/>
              </a:buClr>
              <a:buSzPts val="3000"/>
              <a:buFont typeface="Arial" panose="020B0604020202020204" pitchFamily="34" charset="0"/>
              <a:buChar char="•"/>
            </a:pPr>
            <a:r>
              <a:rPr lang="nl-NL" dirty="0">
                <a:solidFill>
                  <a:schemeClr val="dk1"/>
                </a:solidFill>
                <a:latin typeface="Calibri"/>
                <a:ea typeface="Calibri"/>
                <a:cs typeface="Calibri"/>
              </a:rPr>
              <a:t>Geen sociale stage</a:t>
            </a:r>
          </a:p>
          <a:p>
            <a:pPr marL="381000" indent="-342900">
              <a:lnSpc>
                <a:spcPct val="114999"/>
              </a:lnSpc>
              <a:buClr>
                <a:schemeClr val="dk1"/>
              </a:buClr>
              <a:buSzPts val="3000"/>
              <a:buFont typeface="Arial" panose="020B0604020202020204" pitchFamily="34" charset="0"/>
              <a:buChar char="•"/>
            </a:pPr>
            <a:r>
              <a:rPr lang="nl-NL" dirty="0">
                <a:solidFill>
                  <a:schemeClr val="dk1"/>
                </a:solidFill>
                <a:latin typeface="Calibri"/>
                <a:ea typeface="Calibri"/>
                <a:cs typeface="Calibri"/>
                <a:sym typeface="Calibri"/>
              </a:rPr>
              <a:t>2 ambachtsperiodes</a:t>
            </a:r>
          </a:p>
          <a:p>
            <a:pPr marL="381000" lvl="0" indent="-342900" algn="l" rtl="0">
              <a:lnSpc>
                <a:spcPct val="115000"/>
              </a:lnSpc>
              <a:spcBef>
                <a:spcPts val="1200"/>
              </a:spcBef>
              <a:spcAft>
                <a:spcPts val="0"/>
              </a:spcAft>
              <a:buClr>
                <a:schemeClr val="dk1"/>
              </a:buClr>
              <a:buSzPts val="3000"/>
              <a:buFont typeface="Arial" panose="020B0604020202020204" pitchFamily="34" charset="0"/>
              <a:buChar char="•"/>
            </a:pPr>
            <a:r>
              <a:rPr lang="nl-NL" dirty="0">
                <a:solidFill>
                  <a:schemeClr val="dk1"/>
                </a:solidFill>
                <a:latin typeface="Calibri"/>
                <a:ea typeface="Calibri"/>
                <a:cs typeface="Calibri"/>
                <a:sym typeface="Calibri"/>
              </a:rPr>
              <a:t>Kunstreis</a:t>
            </a:r>
            <a:endParaRPr dirty="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graphicFrame>
        <p:nvGraphicFramePr>
          <p:cNvPr id="204" name="Google Shape;204;p14"/>
          <p:cNvGraphicFramePr/>
          <p:nvPr>
            <p:extLst>
              <p:ext uri="{D42A27DB-BD31-4B8C-83A1-F6EECF244321}">
                <p14:modId xmlns:p14="http://schemas.microsoft.com/office/powerpoint/2010/main" val="3971614320"/>
              </p:ext>
            </p:extLst>
          </p:nvPr>
        </p:nvGraphicFramePr>
        <p:xfrm>
          <a:off x="3477985" y="759278"/>
          <a:ext cx="8278600" cy="5568815"/>
        </p:xfrm>
        <a:graphic>
          <a:graphicData uri="http://schemas.openxmlformats.org/drawingml/2006/table">
            <a:tbl>
              <a:tblPr>
                <a:noFill/>
                <a:tableStyleId>{EA6EF3A0-BF19-4E00-93FF-B3C07A167025}</a:tableStyleId>
              </a:tblPr>
              <a:tblGrid>
                <a:gridCol w="2389713">
                  <a:extLst>
                    <a:ext uri="{9D8B030D-6E8A-4147-A177-3AD203B41FA5}">
                      <a16:colId xmlns:a16="http://schemas.microsoft.com/office/drawing/2014/main" val="20000"/>
                    </a:ext>
                  </a:extLst>
                </a:gridCol>
                <a:gridCol w="2112951">
                  <a:extLst>
                    <a:ext uri="{9D8B030D-6E8A-4147-A177-3AD203B41FA5}">
                      <a16:colId xmlns:a16="http://schemas.microsoft.com/office/drawing/2014/main" val="20001"/>
                    </a:ext>
                  </a:extLst>
                </a:gridCol>
                <a:gridCol w="1887968">
                  <a:extLst>
                    <a:ext uri="{9D8B030D-6E8A-4147-A177-3AD203B41FA5}">
                      <a16:colId xmlns:a16="http://schemas.microsoft.com/office/drawing/2014/main" val="2933270399"/>
                    </a:ext>
                  </a:extLst>
                </a:gridCol>
                <a:gridCol w="1887968">
                  <a:extLst>
                    <a:ext uri="{9D8B030D-6E8A-4147-A177-3AD203B41FA5}">
                      <a16:colId xmlns:a16="http://schemas.microsoft.com/office/drawing/2014/main" val="20002"/>
                    </a:ext>
                  </a:extLst>
                </a:gridCol>
              </a:tblGrid>
              <a:tr h="639175">
                <a:tc>
                  <a:txBody>
                    <a:bodyPr/>
                    <a:lstStyle/>
                    <a:p>
                      <a:pPr marL="0" marR="0" lvl="0" indent="0" algn="l" rtl="0">
                        <a:spcBef>
                          <a:spcPts val="0"/>
                        </a:spcBef>
                        <a:spcAft>
                          <a:spcPts val="0"/>
                        </a:spcAft>
                        <a:buClr>
                          <a:schemeClr val="dk1"/>
                        </a:buClr>
                        <a:buSzPts val="2400"/>
                        <a:buFont typeface="Corbel"/>
                        <a:buNone/>
                      </a:pPr>
                      <a:r>
                        <a:rPr lang="nl-NL" sz="2400" b="1">
                          <a:solidFill>
                            <a:schemeClr val="dk1"/>
                          </a:solidFill>
                          <a:latin typeface="Corbel"/>
                          <a:ea typeface="Corbel"/>
                          <a:cs typeface="Corbel"/>
                          <a:sym typeface="Corbel"/>
                        </a:rPr>
                        <a:t>CM </a:t>
                      </a:r>
                      <a:endParaRPr sz="2400" b="1">
                        <a:solidFill>
                          <a:schemeClr val="dk1"/>
                        </a:solidFill>
                        <a:latin typeface="Corbel"/>
                        <a:ea typeface="Corbel"/>
                        <a:cs typeface="Corbel"/>
                        <a:sym typeface="Corbel"/>
                      </a:endParaRPr>
                    </a:p>
                  </a:txBody>
                  <a:tcPr marL="91425" marR="91425" marT="91425" marB="9142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EE7008">
                        <a:alpha val="67450"/>
                      </a:srgbClr>
                    </a:solidFill>
                  </a:tcPr>
                </a:tc>
                <a:tc>
                  <a:txBody>
                    <a:bodyPr/>
                    <a:lstStyle/>
                    <a:p>
                      <a:pPr marL="0" marR="0" lvl="0" indent="0" algn="l" rtl="0">
                        <a:spcBef>
                          <a:spcPts val="0"/>
                        </a:spcBef>
                        <a:spcAft>
                          <a:spcPts val="0"/>
                        </a:spcAft>
                        <a:buClr>
                          <a:schemeClr val="dk1"/>
                        </a:buClr>
                        <a:buSzPts val="2400"/>
                        <a:buFont typeface="Corbel"/>
                        <a:buNone/>
                      </a:pPr>
                      <a:r>
                        <a:rPr lang="nl-NL" sz="2400" b="1" dirty="0">
                          <a:solidFill>
                            <a:schemeClr val="dk1"/>
                          </a:solidFill>
                          <a:latin typeface="Corbel"/>
                          <a:ea typeface="Corbel"/>
                          <a:cs typeface="Corbel"/>
                          <a:sym typeface="Corbel"/>
                        </a:rPr>
                        <a:t>EM </a:t>
                      </a:r>
                      <a:endParaRPr sz="2400" b="1" dirty="0">
                        <a:solidFill>
                          <a:schemeClr val="dk1"/>
                        </a:solidFill>
                        <a:latin typeface="Corbel"/>
                        <a:ea typeface="Corbel"/>
                        <a:cs typeface="Corbel"/>
                        <a:sym typeface="Corbel"/>
                      </a:endParaRPr>
                    </a:p>
                  </a:txBody>
                  <a:tcPr marL="91425" marR="91425" marT="91425" marB="9142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EE7008">
                        <a:alpha val="67450"/>
                      </a:srgbClr>
                    </a:solidFill>
                  </a:tcPr>
                </a:tc>
                <a:tc>
                  <a:txBody>
                    <a:bodyPr/>
                    <a:lstStyle/>
                    <a:p>
                      <a:pPr marL="0" marR="0" lvl="0" indent="0" algn="l" rtl="0">
                        <a:spcBef>
                          <a:spcPts val="0"/>
                        </a:spcBef>
                        <a:spcAft>
                          <a:spcPts val="0"/>
                        </a:spcAft>
                        <a:buClr>
                          <a:schemeClr val="dk1"/>
                        </a:buClr>
                        <a:buSzPts val="2400"/>
                        <a:buFont typeface="Corbel"/>
                        <a:buNone/>
                      </a:pPr>
                      <a:r>
                        <a:rPr lang="nl-NL" sz="2400" b="1" i="0" dirty="0">
                          <a:solidFill>
                            <a:schemeClr val="dk1"/>
                          </a:solidFill>
                          <a:latin typeface="Corbel"/>
                          <a:ea typeface="Corbel"/>
                          <a:cs typeface="Corbel"/>
                          <a:sym typeface="Corbel"/>
                        </a:rPr>
                        <a:t>NG</a:t>
                      </a:r>
                      <a:endParaRPr sz="2400" b="1" i="0" dirty="0">
                        <a:solidFill>
                          <a:schemeClr val="dk1"/>
                        </a:solidFill>
                        <a:latin typeface="Corbel"/>
                        <a:ea typeface="Corbel"/>
                        <a:cs typeface="Corbel"/>
                        <a:sym typeface="Corbel"/>
                      </a:endParaRPr>
                    </a:p>
                  </a:txBody>
                  <a:tcPr marL="91425" marR="91425" marT="91425" marB="91425" anchor="ctr">
                    <a:lnL w="9525" cap="flat" cmpd="sng" algn="ctr">
                      <a:solidFill>
                        <a:srgbClr val="434343"/>
                      </a:solidFill>
                      <a:prstDash val="solid"/>
                      <a:round/>
                      <a:headEnd type="none" w="sm" len="sm"/>
                      <a:tailEnd type="none" w="sm" len="sm"/>
                    </a:lnL>
                    <a:lnR w="9525" cap="flat" cmpd="sng" algn="ctr">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lgn="ctr">
                      <a:solidFill>
                        <a:srgbClr val="434343"/>
                      </a:solidFill>
                      <a:prstDash val="solid"/>
                      <a:round/>
                      <a:headEnd type="none" w="sm" len="sm"/>
                      <a:tailEnd type="none" w="sm" len="sm"/>
                    </a:lnB>
                    <a:solidFill>
                      <a:srgbClr val="40BAD2">
                        <a:alpha val="22350"/>
                      </a:srgbClr>
                    </a:solidFill>
                  </a:tcPr>
                </a:tc>
                <a:tc>
                  <a:txBody>
                    <a:bodyPr/>
                    <a:lstStyle/>
                    <a:p>
                      <a:pPr marL="0" marR="0" lvl="0" indent="0" algn="l" rtl="0">
                        <a:spcBef>
                          <a:spcPts val="0"/>
                        </a:spcBef>
                        <a:spcAft>
                          <a:spcPts val="0"/>
                        </a:spcAft>
                        <a:buClr>
                          <a:schemeClr val="dk1"/>
                        </a:buClr>
                        <a:buSzPts val="2400"/>
                        <a:buFont typeface="Corbel"/>
                        <a:buNone/>
                      </a:pPr>
                      <a:r>
                        <a:rPr lang="nl-NL" sz="2400" b="1" dirty="0">
                          <a:solidFill>
                            <a:schemeClr val="dk1"/>
                          </a:solidFill>
                          <a:latin typeface="Corbel"/>
                          <a:ea typeface="Corbel"/>
                          <a:cs typeface="Corbel"/>
                          <a:sym typeface="Corbel"/>
                        </a:rPr>
                        <a:t> NT</a:t>
                      </a:r>
                      <a:endParaRPr sz="2400" i="1" dirty="0">
                        <a:solidFill>
                          <a:schemeClr val="dk1"/>
                        </a:solidFill>
                        <a:latin typeface="Corbel"/>
                        <a:ea typeface="Corbel"/>
                        <a:cs typeface="Corbel"/>
                        <a:sym typeface="Corbel"/>
                      </a:endParaRPr>
                    </a:p>
                  </a:txBody>
                  <a:tcPr marL="91425" marR="91425" marT="91425" marB="9142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40BAD2">
                        <a:alpha val="22350"/>
                      </a:srgbClr>
                    </a:solidFill>
                  </a:tcPr>
                </a:tc>
                <a:extLst>
                  <a:ext uri="{0D108BD9-81ED-4DB2-BD59-A6C34878D82A}">
                    <a16:rowId xmlns:a16="http://schemas.microsoft.com/office/drawing/2014/main" val="10000"/>
                  </a:ext>
                </a:extLst>
              </a:tr>
              <a:tr h="548125">
                <a:tc gridSpan="4">
                  <a:txBody>
                    <a:bodyPr/>
                    <a:lstStyle/>
                    <a:p>
                      <a:pPr marL="0" marR="0" lvl="0" indent="0" algn="ctr" rtl="0">
                        <a:spcBef>
                          <a:spcPts val="0"/>
                        </a:spcBef>
                        <a:spcAft>
                          <a:spcPts val="0"/>
                        </a:spcAft>
                        <a:buClr>
                          <a:schemeClr val="dk1"/>
                        </a:buClr>
                        <a:buSzPts val="1800"/>
                        <a:buFont typeface="Corbel"/>
                        <a:buNone/>
                      </a:pPr>
                      <a:r>
                        <a:rPr lang="nl-NL" sz="1800" dirty="0">
                          <a:solidFill>
                            <a:schemeClr val="dk1"/>
                          </a:solidFill>
                          <a:latin typeface="Corbel"/>
                          <a:ea typeface="Corbel"/>
                          <a:cs typeface="Corbel"/>
                          <a:sym typeface="Corbel"/>
                        </a:rPr>
                        <a:t>Nederlands, Engels</a:t>
                      </a:r>
                      <a:endParaRPr sz="1800" dirty="0">
                        <a:solidFill>
                          <a:schemeClr val="dk1"/>
                        </a:solidFill>
                        <a:latin typeface="Corbel"/>
                        <a:ea typeface="Corbel"/>
                        <a:cs typeface="Corbel"/>
                        <a:sym typeface="Corbel"/>
                      </a:endParaRPr>
                    </a:p>
                    <a:p>
                      <a:pPr marL="0" lvl="0" indent="0" algn="ctr" rtl="0">
                        <a:spcBef>
                          <a:spcPts val="0"/>
                        </a:spcBef>
                        <a:spcAft>
                          <a:spcPts val="0"/>
                        </a:spcAft>
                        <a:buClr>
                          <a:schemeClr val="dk1"/>
                        </a:buClr>
                        <a:buSzPts val="1800"/>
                        <a:buFont typeface="Calibri"/>
                        <a:buNone/>
                      </a:pPr>
                      <a:r>
                        <a:rPr lang="nl-NL" sz="1800" dirty="0">
                          <a:solidFill>
                            <a:schemeClr val="dk1"/>
                          </a:solidFill>
                          <a:latin typeface="Calibri"/>
                          <a:ea typeface="Calibri"/>
                          <a:cs typeface="Calibri"/>
                          <a:sym typeface="Calibri"/>
                        </a:rPr>
                        <a:t>Kunst 1 (beeldend / drama / muziek) </a:t>
                      </a:r>
                      <a:endParaRPr sz="1800" dirty="0">
                        <a:solidFill>
                          <a:schemeClr val="dk1"/>
                        </a:solidFill>
                        <a:latin typeface="Corbel"/>
                        <a:ea typeface="Corbel"/>
                        <a:cs typeface="Corbel"/>
                        <a:sym typeface="Corbel"/>
                      </a:endParaRPr>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666666"/>
                      </a:solidFill>
                      <a:prstDash val="solid"/>
                      <a:round/>
                      <a:headEnd type="none" w="sm" len="sm"/>
                      <a:tailEnd type="none" w="sm" len="sm"/>
                    </a:lnB>
                    <a:solidFill>
                      <a:schemeClr val="lt1"/>
                    </a:solidFill>
                  </a:tcPr>
                </a:tc>
                <a:tc hMerge="1">
                  <a:txBody>
                    <a:bodyPr/>
                    <a:lstStyle/>
                    <a:p>
                      <a:endParaRPr lang="nl-NL"/>
                    </a:p>
                  </a:txBody>
                  <a:tcPr/>
                </a:tc>
                <a:tc hMerge="1">
                  <a:txBody>
                    <a:bodyPr/>
                    <a:lstStyle/>
                    <a:p>
                      <a:endParaRPr lang="nl-NL"/>
                    </a:p>
                  </a:txBody>
                  <a:tcPr>
                    <a:lnL w="9525" cap="flat" cmpd="sng" algn="ctr">
                      <a:solidFill>
                        <a:srgbClr val="666666"/>
                      </a:solidFill>
                      <a:prstDash val="solid"/>
                      <a:round/>
                      <a:headEnd type="none" w="sm" len="sm"/>
                      <a:tailEnd type="none" w="sm" len="sm"/>
                    </a:lnL>
                    <a:lnT w="9525" cap="flat" cmpd="sng" algn="ctr">
                      <a:solidFill>
                        <a:srgbClr val="434343"/>
                      </a:solidFill>
                      <a:prstDash val="solid"/>
                      <a:round/>
                      <a:headEnd type="none" w="sm" len="sm"/>
                      <a:tailEnd type="none" w="sm" len="sm"/>
                    </a:lnT>
                  </a:tcPr>
                </a:tc>
                <a:tc hMerge="1">
                  <a:txBody>
                    <a:bodyPr/>
                    <a:lstStyle/>
                    <a:p>
                      <a:endParaRPr lang="nl-NL"/>
                    </a:p>
                  </a:txBody>
                  <a:tcPr/>
                </a:tc>
                <a:extLst>
                  <a:ext uri="{0D108BD9-81ED-4DB2-BD59-A6C34878D82A}">
                    <a16:rowId xmlns:a16="http://schemas.microsoft.com/office/drawing/2014/main" val="10001"/>
                  </a:ext>
                </a:extLst>
              </a:tr>
              <a:tr h="568150">
                <a:tc>
                  <a:txBody>
                    <a:bodyPr/>
                    <a:lstStyle/>
                    <a:p>
                      <a:pPr marL="0" marR="0" lvl="0" indent="0" algn="l" rtl="0">
                        <a:spcBef>
                          <a:spcPts val="0"/>
                        </a:spcBef>
                        <a:spcAft>
                          <a:spcPts val="0"/>
                        </a:spcAft>
                        <a:buClr>
                          <a:schemeClr val="dk1"/>
                        </a:buClr>
                        <a:buSzPts val="2000"/>
                        <a:buFont typeface="Corbel"/>
                        <a:buNone/>
                      </a:pPr>
                      <a:r>
                        <a:rPr lang="nl-NL" sz="2000" dirty="0">
                          <a:solidFill>
                            <a:schemeClr val="dk1"/>
                          </a:solidFill>
                          <a:latin typeface="Corbel"/>
                          <a:ea typeface="Corbel"/>
                          <a:cs typeface="Corbel"/>
                          <a:sym typeface="Corbel"/>
                        </a:rPr>
                        <a:t>Wiskunde A </a:t>
                      </a:r>
                      <a:r>
                        <a:rPr lang="nl-NL" sz="2000" dirty="0">
                          <a:solidFill>
                            <a:schemeClr val="dk1"/>
                          </a:solidFill>
                          <a:latin typeface="Calibri"/>
                          <a:ea typeface="Calibri"/>
                          <a:cs typeface="Calibri"/>
                          <a:sym typeface="Calibri"/>
                        </a:rPr>
                        <a:t> of</a:t>
                      </a:r>
                      <a:endParaRPr sz="2000" dirty="0">
                        <a:solidFill>
                          <a:schemeClr val="dk1"/>
                        </a:solidFill>
                        <a:latin typeface="Corbel"/>
                        <a:ea typeface="Corbel"/>
                        <a:cs typeface="Corbel"/>
                        <a:sym typeface="Corbel"/>
                      </a:endParaRPr>
                    </a:p>
                    <a:p>
                      <a:pPr marL="0" marR="0" lvl="0" indent="0" algn="l" rtl="0">
                        <a:spcBef>
                          <a:spcPts val="0"/>
                        </a:spcBef>
                        <a:spcAft>
                          <a:spcPts val="0"/>
                        </a:spcAft>
                        <a:buClr>
                          <a:schemeClr val="dk1"/>
                        </a:buClr>
                        <a:buSzPts val="2000"/>
                        <a:buFont typeface="Corbel"/>
                        <a:buNone/>
                      </a:pPr>
                      <a:r>
                        <a:rPr lang="nl-NL" sz="2000" dirty="0">
                          <a:solidFill>
                            <a:schemeClr val="dk1"/>
                          </a:solidFill>
                          <a:latin typeface="Corbel"/>
                          <a:ea typeface="Corbel"/>
                          <a:cs typeface="Corbel"/>
                          <a:sym typeface="Corbel"/>
                        </a:rPr>
                        <a:t>Biologie</a:t>
                      </a:r>
                      <a:endParaRPr sz="2000" dirty="0">
                        <a:solidFill>
                          <a:schemeClr val="dk1"/>
                        </a:solidFill>
                        <a:latin typeface="Corbel"/>
                        <a:ea typeface="Corbel"/>
                        <a:cs typeface="Corbel"/>
                        <a:sym typeface="Corbel"/>
                      </a:endParaRPr>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D9D9D9"/>
                      </a:solidFill>
                      <a:prstDash val="solid"/>
                      <a:round/>
                      <a:headEnd type="none" w="sm" len="sm"/>
                      <a:tailEnd type="none" w="sm" len="sm"/>
                    </a:lnB>
                    <a:solidFill>
                      <a:srgbClr val="EE7008">
                        <a:alpha val="27058"/>
                      </a:srgbClr>
                    </a:solidFill>
                  </a:tcPr>
                </a:tc>
                <a:tc>
                  <a:txBody>
                    <a:bodyPr/>
                    <a:lstStyle/>
                    <a:p>
                      <a:pPr marL="0" marR="0" lvl="0" indent="0" algn="l" rtl="0">
                        <a:spcBef>
                          <a:spcPts val="0"/>
                        </a:spcBef>
                        <a:spcAft>
                          <a:spcPts val="0"/>
                        </a:spcAft>
                        <a:buClr>
                          <a:schemeClr val="dk1"/>
                        </a:buClr>
                        <a:buSzPts val="2000"/>
                        <a:buFont typeface="Corbel"/>
                        <a:buNone/>
                      </a:pPr>
                      <a:r>
                        <a:rPr lang="nl-NL" sz="2000">
                          <a:solidFill>
                            <a:schemeClr val="dk1"/>
                          </a:solidFill>
                          <a:latin typeface="Corbel"/>
                          <a:ea typeface="Corbel"/>
                          <a:cs typeface="Corbel"/>
                          <a:sym typeface="Corbel"/>
                        </a:rPr>
                        <a:t>Wiskunde A</a:t>
                      </a:r>
                      <a:endParaRPr sz="2000">
                        <a:solidFill>
                          <a:schemeClr val="dk1"/>
                        </a:solidFill>
                        <a:latin typeface="Corbel"/>
                        <a:ea typeface="Corbel"/>
                        <a:cs typeface="Corbel"/>
                        <a:sym typeface="Corbel"/>
                      </a:endParaRPr>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D9D9D9"/>
                      </a:solidFill>
                      <a:prstDash val="solid"/>
                      <a:round/>
                      <a:headEnd type="none" w="sm" len="sm"/>
                      <a:tailEnd type="none" w="sm" len="sm"/>
                    </a:lnB>
                    <a:solidFill>
                      <a:srgbClr val="EE7008">
                        <a:alpha val="27058"/>
                      </a:srgbClr>
                    </a:solidFill>
                  </a:tcPr>
                </a:tc>
                <a:tc>
                  <a:txBody>
                    <a:bodyPr/>
                    <a:lstStyle/>
                    <a:p>
                      <a:pPr marL="0" marR="0" lvl="0" indent="0" algn="l" rtl="0">
                        <a:spcBef>
                          <a:spcPts val="0"/>
                        </a:spcBef>
                        <a:spcAft>
                          <a:spcPts val="0"/>
                        </a:spcAft>
                        <a:buClr>
                          <a:schemeClr val="dk1"/>
                        </a:buClr>
                        <a:buSzPts val="2000"/>
                        <a:buFont typeface="Corbel"/>
                        <a:buNone/>
                      </a:pPr>
                      <a:r>
                        <a:rPr lang="nl-NL" sz="2000" dirty="0">
                          <a:solidFill>
                            <a:schemeClr val="dk1"/>
                          </a:solidFill>
                          <a:latin typeface="Corbel"/>
                          <a:ea typeface="Corbel"/>
                          <a:cs typeface="Corbel"/>
                          <a:sym typeface="Corbel"/>
                        </a:rPr>
                        <a:t>Wiskunde A</a:t>
                      </a:r>
                      <a:endParaRPr sz="2000" dirty="0">
                        <a:solidFill>
                          <a:schemeClr val="dk1"/>
                        </a:solidFill>
                        <a:latin typeface="Corbel"/>
                        <a:ea typeface="Corbel"/>
                        <a:cs typeface="Corbel"/>
                        <a:sym typeface="Corbel"/>
                      </a:endParaRPr>
                    </a:p>
                  </a:txBody>
                  <a:tcPr marL="91425" marR="91425" marT="91425" marB="91425" anchor="ctr">
                    <a:lnL w="9525" cap="flat" cmpd="sng" algn="ctr">
                      <a:solidFill>
                        <a:srgbClr val="666666"/>
                      </a:solidFill>
                      <a:prstDash val="solid"/>
                      <a:round/>
                      <a:headEnd type="none" w="sm" len="sm"/>
                      <a:tailEnd type="none" w="sm" len="sm"/>
                    </a:lnL>
                    <a:lnR w="9525" cap="flat" cmpd="sng" algn="ctr">
                      <a:solidFill>
                        <a:srgbClr val="666666"/>
                      </a:solidFill>
                      <a:prstDash val="solid"/>
                      <a:round/>
                      <a:headEnd type="none" w="sm" len="sm"/>
                      <a:tailEnd type="none" w="sm" len="sm"/>
                    </a:lnR>
                    <a:lnB w="9525" cap="flat" cmpd="sng" algn="ctr">
                      <a:solidFill>
                        <a:srgbClr val="D9D9D9"/>
                      </a:solidFill>
                      <a:prstDash val="solid"/>
                      <a:round/>
                      <a:headEnd type="none" w="sm" len="sm"/>
                      <a:tailEnd type="none" w="sm" len="sm"/>
                    </a:lnB>
                    <a:solidFill>
                      <a:srgbClr val="40BAD2">
                        <a:alpha val="22350"/>
                      </a:srgbClr>
                    </a:solidFill>
                  </a:tcPr>
                </a:tc>
                <a:tc>
                  <a:txBody>
                    <a:bodyPr/>
                    <a:lstStyle/>
                    <a:p>
                      <a:pPr marL="0" marR="0" lvl="0" indent="0" algn="l" rtl="0">
                        <a:spcBef>
                          <a:spcPts val="0"/>
                        </a:spcBef>
                        <a:spcAft>
                          <a:spcPts val="0"/>
                        </a:spcAft>
                        <a:buClr>
                          <a:schemeClr val="dk1"/>
                        </a:buClr>
                        <a:buSzPts val="2000"/>
                        <a:buFont typeface="Corbel"/>
                        <a:buNone/>
                      </a:pPr>
                      <a:r>
                        <a:rPr lang="nl-NL" sz="2000" dirty="0">
                          <a:solidFill>
                            <a:schemeClr val="dk1"/>
                          </a:solidFill>
                          <a:latin typeface="Corbel"/>
                          <a:ea typeface="Corbel"/>
                          <a:cs typeface="Corbel"/>
                          <a:sym typeface="Corbel"/>
                        </a:rPr>
                        <a:t>Wiskunde B </a:t>
                      </a:r>
                      <a:endParaRPr sz="2000" dirty="0">
                        <a:solidFill>
                          <a:schemeClr val="dk1"/>
                        </a:solidFill>
                        <a:latin typeface="Corbel"/>
                        <a:ea typeface="Corbel"/>
                        <a:cs typeface="Corbel"/>
                        <a:sym typeface="Corbel"/>
                      </a:endParaRPr>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D9D9D9"/>
                      </a:solidFill>
                      <a:prstDash val="solid"/>
                      <a:round/>
                      <a:headEnd type="none" w="sm" len="sm"/>
                      <a:tailEnd type="none" w="sm" len="sm"/>
                    </a:lnB>
                    <a:solidFill>
                      <a:srgbClr val="40BAD2">
                        <a:alpha val="22350"/>
                      </a:srgbClr>
                    </a:solidFill>
                  </a:tcPr>
                </a:tc>
                <a:extLst>
                  <a:ext uri="{0D108BD9-81ED-4DB2-BD59-A6C34878D82A}">
                    <a16:rowId xmlns:a16="http://schemas.microsoft.com/office/drawing/2014/main" val="10002"/>
                  </a:ext>
                </a:extLst>
              </a:tr>
              <a:tr h="592800">
                <a:tc>
                  <a:txBody>
                    <a:bodyPr/>
                    <a:lstStyle/>
                    <a:p>
                      <a:pPr marL="0" marR="0" lvl="0" indent="0" algn="l" rtl="0">
                        <a:spcBef>
                          <a:spcPts val="0"/>
                        </a:spcBef>
                        <a:spcAft>
                          <a:spcPts val="0"/>
                        </a:spcAft>
                        <a:buClr>
                          <a:schemeClr val="dk1"/>
                        </a:buClr>
                        <a:buSzPts val="2000"/>
                        <a:buFont typeface="Corbel"/>
                        <a:buNone/>
                      </a:pPr>
                      <a:r>
                        <a:rPr lang="nl-NL" sz="2000" dirty="0">
                          <a:solidFill>
                            <a:schemeClr val="dk1"/>
                          </a:solidFill>
                          <a:latin typeface="Corbel"/>
                          <a:ea typeface="Corbel"/>
                          <a:cs typeface="Corbel"/>
                          <a:sym typeface="Corbel"/>
                        </a:rPr>
                        <a:t>Duits of Frans</a:t>
                      </a:r>
                      <a:endParaRPr sz="2000" dirty="0">
                        <a:solidFill>
                          <a:schemeClr val="dk1"/>
                        </a:solidFill>
                        <a:latin typeface="Corbel"/>
                        <a:ea typeface="Corbel"/>
                        <a:cs typeface="Corbel"/>
                        <a:sym typeface="Corbel"/>
                      </a:endParaRPr>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E7008">
                        <a:alpha val="48627"/>
                      </a:srgbClr>
                    </a:solidFill>
                  </a:tcPr>
                </a:tc>
                <a:tc>
                  <a:txBody>
                    <a:bodyPr/>
                    <a:lstStyle/>
                    <a:p>
                      <a:pPr marL="0" marR="0" lvl="0" indent="0" algn="l" rtl="0">
                        <a:spcBef>
                          <a:spcPts val="0"/>
                        </a:spcBef>
                        <a:spcAft>
                          <a:spcPts val="0"/>
                        </a:spcAft>
                        <a:buClr>
                          <a:schemeClr val="dk1"/>
                        </a:buClr>
                        <a:buSzPts val="2000"/>
                        <a:buFont typeface="Corbel"/>
                        <a:buNone/>
                      </a:pPr>
                      <a:r>
                        <a:rPr lang="nl-NL" sz="2000" dirty="0">
                          <a:solidFill>
                            <a:schemeClr val="dk1"/>
                          </a:solidFill>
                          <a:latin typeface="Corbel"/>
                          <a:ea typeface="Corbel"/>
                          <a:cs typeface="Corbel"/>
                          <a:sym typeface="Corbel"/>
                        </a:rPr>
                        <a:t>Economie </a:t>
                      </a:r>
                      <a:endParaRPr sz="2000" dirty="0">
                        <a:solidFill>
                          <a:schemeClr val="dk1"/>
                        </a:solidFill>
                        <a:latin typeface="Corbel"/>
                        <a:ea typeface="Corbel"/>
                        <a:cs typeface="Corbel"/>
                        <a:sym typeface="Corbel"/>
                      </a:endParaRPr>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E7008">
                        <a:alpha val="48627"/>
                      </a:srgbClr>
                    </a:solidFill>
                  </a:tcPr>
                </a:tc>
                <a:tc>
                  <a:txBody>
                    <a:bodyPr/>
                    <a:lstStyle/>
                    <a:p>
                      <a:pPr marL="0" marR="0" lvl="0" indent="0" algn="l" rtl="0">
                        <a:spcBef>
                          <a:spcPts val="0"/>
                        </a:spcBef>
                        <a:spcAft>
                          <a:spcPts val="0"/>
                        </a:spcAft>
                        <a:buClr>
                          <a:schemeClr val="dk1"/>
                        </a:buClr>
                        <a:buSzPts val="2000"/>
                        <a:buFont typeface="Corbel"/>
                        <a:buNone/>
                      </a:pPr>
                      <a:r>
                        <a:rPr lang="nl-NL" sz="2000" dirty="0">
                          <a:solidFill>
                            <a:schemeClr val="dk1"/>
                          </a:solidFill>
                          <a:latin typeface="Corbel"/>
                          <a:ea typeface="Corbel"/>
                          <a:cs typeface="Corbel"/>
                          <a:sym typeface="Corbel"/>
                        </a:rPr>
                        <a:t>Scheikunde</a:t>
                      </a:r>
                      <a:endParaRPr sz="2000" dirty="0">
                        <a:solidFill>
                          <a:schemeClr val="dk1"/>
                        </a:solidFill>
                        <a:latin typeface="Corbel"/>
                        <a:ea typeface="Corbel"/>
                        <a:cs typeface="Corbel"/>
                        <a:sym typeface="Corbel"/>
                      </a:endParaRPr>
                    </a:p>
                  </a:txBody>
                  <a:tcPr marL="91425" marR="91425" marT="91425" marB="91425" anchor="ctr">
                    <a:lnL w="9525" cap="flat" cmpd="sng" algn="ctr">
                      <a:solidFill>
                        <a:srgbClr val="666666"/>
                      </a:solidFill>
                      <a:prstDash val="solid"/>
                      <a:round/>
                      <a:headEnd type="none" w="sm" len="sm"/>
                      <a:tailEnd type="none" w="sm" len="sm"/>
                    </a:lnL>
                    <a:lnR w="9525" cap="flat" cmpd="sng" algn="ctr">
                      <a:solidFill>
                        <a:srgbClr val="666666"/>
                      </a:solidFill>
                      <a:prstDash val="solid"/>
                      <a:round/>
                      <a:headEnd type="none" w="sm" len="sm"/>
                      <a:tailEnd type="none" w="sm" len="sm"/>
                    </a:lnR>
                    <a:lnT w="9525" cap="flat" cmpd="sng" algn="ctr">
                      <a:solidFill>
                        <a:srgbClr val="D9D9D9"/>
                      </a:solidFill>
                      <a:prstDash val="solid"/>
                      <a:round/>
                      <a:headEnd type="none" w="sm" len="sm"/>
                      <a:tailEnd type="none" w="sm" len="sm"/>
                    </a:lnT>
                    <a:lnB w="9525" cap="flat" cmpd="sng" algn="ctr">
                      <a:solidFill>
                        <a:srgbClr val="D9D9D9"/>
                      </a:solidFill>
                      <a:prstDash val="solid"/>
                      <a:round/>
                      <a:headEnd type="none" w="sm" len="sm"/>
                      <a:tailEnd type="none" w="sm" len="sm"/>
                    </a:lnB>
                    <a:solidFill>
                      <a:srgbClr val="40BAD2">
                        <a:alpha val="43529"/>
                      </a:srgbClr>
                    </a:solidFill>
                  </a:tcPr>
                </a:tc>
                <a:tc>
                  <a:txBody>
                    <a:bodyPr/>
                    <a:lstStyle/>
                    <a:p>
                      <a:pPr marL="0" marR="0" lvl="0" indent="0" algn="l" rtl="0">
                        <a:spcBef>
                          <a:spcPts val="0"/>
                        </a:spcBef>
                        <a:spcAft>
                          <a:spcPts val="0"/>
                        </a:spcAft>
                        <a:buClr>
                          <a:schemeClr val="dk1"/>
                        </a:buClr>
                        <a:buSzPts val="2000"/>
                        <a:buFont typeface="Corbel"/>
                        <a:buNone/>
                      </a:pPr>
                      <a:r>
                        <a:rPr lang="nl-NL" sz="2000" dirty="0">
                          <a:solidFill>
                            <a:schemeClr val="dk1"/>
                          </a:solidFill>
                          <a:latin typeface="Corbel"/>
                          <a:ea typeface="Corbel"/>
                          <a:cs typeface="Corbel"/>
                          <a:sym typeface="Corbel"/>
                        </a:rPr>
                        <a:t>Scheikunde </a:t>
                      </a:r>
                      <a:endParaRPr sz="2000" dirty="0">
                        <a:solidFill>
                          <a:schemeClr val="dk1"/>
                        </a:solidFill>
                        <a:latin typeface="Corbel"/>
                        <a:ea typeface="Corbel"/>
                        <a:cs typeface="Corbel"/>
                        <a:sym typeface="Corbel"/>
                      </a:endParaRPr>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40BAD2">
                        <a:alpha val="43529"/>
                      </a:srgbClr>
                    </a:solidFill>
                  </a:tcPr>
                </a:tc>
                <a:extLst>
                  <a:ext uri="{0D108BD9-81ED-4DB2-BD59-A6C34878D82A}">
                    <a16:rowId xmlns:a16="http://schemas.microsoft.com/office/drawing/2014/main" val="10003"/>
                  </a:ext>
                </a:extLst>
              </a:tr>
              <a:tr h="568150">
                <a:tc>
                  <a:txBody>
                    <a:bodyPr/>
                    <a:lstStyle/>
                    <a:p>
                      <a:pPr marL="0" marR="0" lvl="0" indent="0" algn="l" rtl="0">
                        <a:spcBef>
                          <a:spcPts val="0"/>
                        </a:spcBef>
                        <a:spcAft>
                          <a:spcPts val="0"/>
                        </a:spcAft>
                        <a:buClr>
                          <a:schemeClr val="dk1"/>
                        </a:buClr>
                        <a:buSzPts val="2000"/>
                        <a:buFont typeface="Corbel"/>
                        <a:buNone/>
                      </a:pPr>
                      <a:r>
                        <a:rPr lang="nl-NL" sz="2000">
                          <a:solidFill>
                            <a:schemeClr val="dk1"/>
                          </a:solidFill>
                          <a:latin typeface="Corbel"/>
                          <a:ea typeface="Corbel"/>
                          <a:cs typeface="Corbel"/>
                          <a:sym typeface="Corbel"/>
                        </a:rPr>
                        <a:t>Geschiedenis </a:t>
                      </a:r>
                      <a:endParaRPr sz="2000">
                        <a:solidFill>
                          <a:schemeClr val="dk1"/>
                        </a:solidFill>
                        <a:latin typeface="Corbel"/>
                        <a:ea typeface="Corbel"/>
                        <a:cs typeface="Corbel"/>
                        <a:sym typeface="Corbel"/>
                      </a:endParaRPr>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E7008">
                        <a:alpha val="67450"/>
                      </a:srgbClr>
                    </a:solidFill>
                  </a:tcPr>
                </a:tc>
                <a:tc>
                  <a:txBody>
                    <a:bodyPr/>
                    <a:lstStyle/>
                    <a:p>
                      <a:pPr marL="0" marR="0" lvl="0" indent="0" algn="l" rtl="0">
                        <a:spcBef>
                          <a:spcPts val="0"/>
                        </a:spcBef>
                        <a:spcAft>
                          <a:spcPts val="0"/>
                        </a:spcAft>
                        <a:buClr>
                          <a:schemeClr val="dk1"/>
                        </a:buClr>
                        <a:buSzPts val="2000"/>
                        <a:buFont typeface="Corbel"/>
                        <a:buNone/>
                      </a:pPr>
                      <a:r>
                        <a:rPr lang="nl-NL" sz="2000">
                          <a:solidFill>
                            <a:schemeClr val="dk1"/>
                          </a:solidFill>
                          <a:latin typeface="Corbel"/>
                          <a:ea typeface="Corbel"/>
                          <a:cs typeface="Corbel"/>
                          <a:sym typeface="Corbel"/>
                        </a:rPr>
                        <a:t>Geschiedenis </a:t>
                      </a:r>
                      <a:endParaRPr sz="2000">
                        <a:solidFill>
                          <a:schemeClr val="dk1"/>
                        </a:solidFill>
                        <a:latin typeface="Corbel"/>
                        <a:ea typeface="Corbel"/>
                        <a:cs typeface="Corbel"/>
                        <a:sym typeface="Corbel"/>
                      </a:endParaRPr>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E7008">
                        <a:alpha val="67450"/>
                      </a:srgbClr>
                    </a:solidFill>
                  </a:tcPr>
                </a:tc>
                <a:tc>
                  <a:txBody>
                    <a:bodyPr/>
                    <a:lstStyle/>
                    <a:p>
                      <a:pPr marL="0" marR="0" lvl="0" indent="0" algn="l" rtl="0">
                        <a:spcBef>
                          <a:spcPts val="0"/>
                        </a:spcBef>
                        <a:spcAft>
                          <a:spcPts val="0"/>
                        </a:spcAft>
                        <a:buClr>
                          <a:schemeClr val="dk1"/>
                        </a:buClr>
                        <a:buSzPts val="2000"/>
                        <a:buFont typeface="Corbel"/>
                        <a:buNone/>
                      </a:pPr>
                      <a:r>
                        <a:rPr lang="nl-NL" sz="2000" dirty="0">
                          <a:solidFill>
                            <a:schemeClr val="dk1"/>
                          </a:solidFill>
                          <a:latin typeface="Corbel"/>
                          <a:ea typeface="Corbel"/>
                          <a:cs typeface="Corbel"/>
                          <a:sym typeface="Corbel"/>
                        </a:rPr>
                        <a:t>Biologie</a:t>
                      </a:r>
                      <a:endParaRPr sz="2000" dirty="0">
                        <a:solidFill>
                          <a:schemeClr val="dk1"/>
                        </a:solidFill>
                        <a:latin typeface="Corbel"/>
                        <a:ea typeface="Corbel"/>
                        <a:cs typeface="Corbel"/>
                        <a:sym typeface="Corbel"/>
                      </a:endParaRPr>
                    </a:p>
                  </a:txBody>
                  <a:tcPr marL="91425" marR="91425" marT="91425" marB="91425" anchor="ctr">
                    <a:lnL w="9525" cap="flat" cmpd="sng" algn="ctr">
                      <a:solidFill>
                        <a:srgbClr val="666666"/>
                      </a:solidFill>
                      <a:prstDash val="solid"/>
                      <a:round/>
                      <a:headEnd type="none" w="sm" len="sm"/>
                      <a:tailEnd type="none" w="sm" len="sm"/>
                    </a:lnL>
                    <a:lnR w="9525" cap="flat" cmpd="sng" algn="ctr">
                      <a:solidFill>
                        <a:srgbClr val="666666"/>
                      </a:solidFill>
                      <a:prstDash val="solid"/>
                      <a:round/>
                      <a:headEnd type="none" w="sm" len="sm"/>
                      <a:tailEnd type="none" w="sm" len="sm"/>
                    </a:lnR>
                    <a:lnT w="9525" cap="flat" cmpd="sng" algn="ctr">
                      <a:solidFill>
                        <a:srgbClr val="D9D9D9"/>
                      </a:solidFill>
                      <a:prstDash val="solid"/>
                      <a:round/>
                      <a:headEnd type="none" w="sm" len="sm"/>
                      <a:tailEnd type="none" w="sm" len="sm"/>
                    </a:lnT>
                    <a:lnB w="9525" cap="flat" cmpd="sng" algn="ctr">
                      <a:solidFill>
                        <a:srgbClr val="D9D9D9"/>
                      </a:solidFill>
                      <a:prstDash val="solid"/>
                      <a:round/>
                      <a:headEnd type="none" w="sm" len="sm"/>
                      <a:tailEnd type="none" w="sm" len="sm"/>
                    </a:lnB>
                    <a:solidFill>
                      <a:srgbClr val="40BAD2">
                        <a:alpha val="61960"/>
                      </a:srgbClr>
                    </a:solidFill>
                  </a:tcPr>
                </a:tc>
                <a:tc>
                  <a:txBody>
                    <a:bodyPr/>
                    <a:lstStyle/>
                    <a:p>
                      <a:pPr marL="0" marR="0" lvl="0" indent="0" algn="l" rtl="0">
                        <a:spcBef>
                          <a:spcPts val="0"/>
                        </a:spcBef>
                        <a:spcAft>
                          <a:spcPts val="0"/>
                        </a:spcAft>
                        <a:buClr>
                          <a:schemeClr val="dk1"/>
                        </a:buClr>
                        <a:buSzPts val="2000"/>
                        <a:buFont typeface="Corbel"/>
                        <a:buNone/>
                      </a:pPr>
                      <a:r>
                        <a:rPr lang="nl-NL" sz="2000" dirty="0">
                          <a:solidFill>
                            <a:schemeClr val="dk1"/>
                          </a:solidFill>
                          <a:latin typeface="Corbel"/>
                          <a:ea typeface="Corbel"/>
                          <a:cs typeface="Corbel"/>
                          <a:sym typeface="Corbel"/>
                        </a:rPr>
                        <a:t>Natuurkunde </a:t>
                      </a:r>
                      <a:endParaRPr sz="2000" dirty="0">
                        <a:solidFill>
                          <a:schemeClr val="dk1"/>
                        </a:solidFill>
                        <a:latin typeface="Corbel"/>
                        <a:ea typeface="Corbel"/>
                        <a:cs typeface="Corbel"/>
                        <a:sym typeface="Corbel"/>
                      </a:endParaRPr>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40BAD2">
                        <a:alpha val="61960"/>
                      </a:srgbClr>
                    </a:solidFill>
                  </a:tcPr>
                </a:tc>
                <a:extLst>
                  <a:ext uri="{0D108BD9-81ED-4DB2-BD59-A6C34878D82A}">
                    <a16:rowId xmlns:a16="http://schemas.microsoft.com/office/drawing/2014/main" val="10004"/>
                  </a:ext>
                </a:extLst>
              </a:tr>
              <a:tr h="662525">
                <a:tc>
                  <a:txBody>
                    <a:bodyPr/>
                    <a:lstStyle/>
                    <a:p>
                      <a:pPr marL="0" marR="0" lvl="0" indent="0" algn="l" rtl="0">
                        <a:spcBef>
                          <a:spcPts val="0"/>
                        </a:spcBef>
                        <a:spcAft>
                          <a:spcPts val="0"/>
                        </a:spcAft>
                        <a:buClr>
                          <a:schemeClr val="dk1"/>
                        </a:buClr>
                        <a:buSzPts val="2000"/>
                        <a:buFont typeface="Corbel"/>
                        <a:buNone/>
                      </a:pPr>
                      <a:r>
                        <a:rPr lang="nl-NL" sz="2000">
                          <a:solidFill>
                            <a:schemeClr val="dk1"/>
                          </a:solidFill>
                          <a:latin typeface="Corbel"/>
                          <a:ea typeface="Corbel"/>
                          <a:cs typeface="Corbel"/>
                          <a:sym typeface="Corbel"/>
                        </a:rPr>
                        <a:t>Aardrijkskunde</a:t>
                      </a:r>
                      <a:endParaRPr sz="2000">
                        <a:solidFill>
                          <a:schemeClr val="dk1"/>
                        </a:solidFill>
                        <a:latin typeface="Corbel"/>
                        <a:ea typeface="Corbel"/>
                        <a:cs typeface="Corbel"/>
                        <a:sym typeface="Corbel"/>
                      </a:endParaRPr>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666666"/>
                      </a:solidFill>
                      <a:prstDash val="solid"/>
                      <a:round/>
                      <a:headEnd type="none" w="sm" len="sm"/>
                      <a:tailEnd type="none" w="sm" len="sm"/>
                    </a:lnB>
                    <a:solidFill>
                      <a:srgbClr val="EE7008">
                        <a:alpha val="67450"/>
                      </a:srgbClr>
                    </a:solidFill>
                  </a:tcPr>
                </a:tc>
                <a:tc>
                  <a:txBody>
                    <a:bodyPr/>
                    <a:lstStyle/>
                    <a:p>
                      <a:pPr marL="0" marR="0" lvl="0" indent="0" algn="l" rtl="0">
                        <a:spcBef>
                          <a:spcPts val="0"/>
                        </a:spcBef>
                        <a:spcAft>
                          <a:spcPts val="0"/>
                        </a:spcAft>
                        <a:buClr>
                          <a:schemeClr val="dk1"/>
                        </a:buClr>
                        <a:buSzPts val="2000"/>
                        <a:buFont typeface="Corbel"/>
                        <a:buNone/>
                      </a:pPr>
                      <a:r>
                        <a:rPr lang="nl-NL" sz="2000">
                          <a:solidFill>
                            <a:schemeClr val="dk1"/>
                          </a:solidFill>
                          <a:latin typeface="Corbel"/>
                          <a:ea typeface="Corbel"/>
                          <a:cs typeface="Corbel"/>
                          <a:sym typeface="Corbel"/>
                        </a:rPr>
                        <a:t>Aardrijkskunde </a:t>
                      </a:r>
                      <a:endParaRPr sz="2000">
                        <a:solidFill>
                          <a:schemeClr val="dk1"/>
                        </a:solidFill>
                        <a:latin typeface="Corbel"/>
                        <a:ea typeface="Corbel"/>
                        <a:cs typeface="Corbel"/>
                        <a:sym typeface="Corbel"/>
                      </a:endParaRPr>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666666"/>
                      </a:solidFill>
                      <a:prstDash val="solid"/>
                      <a:round/>
                      <a:headEnd type="none" w="sm" len="sm"/>
                      <a:tailEnd type="none" w="sm" len="sm"/>
                    </a:lnB>
                    <a:solidFill>
                      <a:srgbClr val="EE7008">
                        <a:alpha val="67450"/>
                      </a:srgbClr>
                    </a:solidFill>
                  </a:tcPr>
                </a:tc>
                <a:tc>
                  <a:txBody>
                    <a:bodyPr/>
                    <a:lstStyle/>
                    <a:p>
                      <a:pPr marL="0" marR="0" lvl="0" indent="0" algn="l" rtl="0">
                        <a:spcBef>
                          <a:spcPts val="0"/>
                        </a:spcBef>
                        <a:spcAft>
                          <a:spcPts val="0"/>
                        </a:spcAft>
                        <a:buClr>
                          <a:schemeClr val="dk1"/>
                        </a:buClr>
                        <a:buSzPts val="2000"/>
                        <a:buFont typeface="Corbel"/>
                        <a:buNone/>
                      </a:pPr>
                      <a:r>
                        <a:rPr lang="nl-NL" sz="2000" dirty="0">
                          <a:solidFill>
                            <a:schemeClr val="dk1"/>
                          </a:solidFill>
                          <a:latin typeface="Corbel"/>
                          <a:ea typeface="Corbel"/>
                          <a:cs typeface="Corbel"/>
                          <a:sym typeface="Corbel"/>
                        </a:rPr>
                        <a:t>Aardrijkskunde</a:t>
                      </a:r>
                      <a:endParaRPr sz="2000" dirty="0">
                        <a:solidFill>
                          <a:schemeClr val="dk1"/>
                        </a:solidFill>
                        <a:latin typeface="Corbel"/>
                        <a:ea typeface="Corbel"/>
                        <a:cs typeface="Corbel"/>
                        <a:sym typeface="Corbel"/>
                      </a:endParaRPr>
                    </a:p>
                  </a:txBody>
                  <a:tcPr marL="91425" marR="91425" marT="91425" marB="91425" anchor="ctr">
                    <a:lnL w="9525" cap="flat" cmpd="sng" algn="ctr">
                      <a:solidFill>
                        <a:srgbClr val="666666"/>
                      </a:solidFill>
                      <a:prstDash val="solid"/>
                      <a:round/>
                      <a:headEnd type="none" w="sm" len="sm"/>
                      <a:tailEnd type="none" w="sm" len="sm"/>
                    </a:lnL>
                    <a:lnR w="9525" cap="flat" cmpd="sng" algn="ctr">
                      <a:solidFill>
                        <a:srgbClr val="666666"/>
                      </a:solidFill>
                      <a:prstDash val="solid"/>
                      <a:round/>
                      <a:headEnd type="none" w="sm" len="sm"/>
                      <a:tailEnd type="none" w="sm" len="sm"/>
                    </a:lnR>
                    <a:lnT w="9525" cap="flat" cmpd="sng" algn="ctr">
                      <a:solidFill>
                        <a:srgbClr val="D9D9D9"/>
                      </a:solidFill>
                      <a:prstDash val="solid"/>
                      <a:round/>
                      <a:headEnd type="none" w="sm" len="sm"/>
                      <a:tailEnd type="none" w="sm" len="sm"/>
                    </a:lnT>
                    <a:lnB w="9525" cap="flat" cmpd="sng" algn="ctr">
                      <a:solidFill>
                        <a:srgbClr val="666666"/>
                      </a:solidFill>
                      <a:prstDash val="solid"/>
                      <a:round/>
                      <a:headEnd type="none" w="sm" len="sm"/>
                      <a:tailEnd type="none" w="sm" len="sm"/>
                    </a:lnB>
                    <a:solidFill>
                      <a:srgbClr val="40BAD2">
                        <a:alpha val="61960"/>
                      </a:srgbClr>
                    </a:solidFill>
                  </a:tcPr>
                </a:tc>
                <a:tc>
                  <a:txBody>
                    <a:bodyPr/>
                    <a:lstStyle/>
                    <a:p>
                      <a:pPr marL="0" marR="0" lvl="0" indent="0" algn="l" rtl="0">
                        <a:spcBef>
                          <a:spcPts val="0"/>
                        </a:spcBef>
                        <a:spcAft>
                          <a:spcPts val="0"/>
                        </a:spcAft>
                        <a:buClr>
                          <a:schemeClr val="dk1"/>
                        </a:buClr>
                        <a:buSzPts val="2000"/>
                        <a:buFont typeface="Corbel"/>
                        <a:buNone/>
                      </a:pPr>
                      <a:r>
                        <a:rPr lang="nl-NL" sz="2000">
                          <a:solidFill>
                            <a:schemeClr val="dk1"/>
                          </a:solidFill>
                          <a:latin typeface="Corbel"/>
                          <a:ea typeface="Corbel"/>
                          <a:cs typeface="Corbel"/>
                          <a:sym typeface="Corbel"/>
                        </a:rPr>
                        <a:t>Biologie </a:t>
                      </a:r>
                      <a:endParaRPr sz="2000">
                        <a:solidFill>
                          <a:schemeClr val="dk1"/>
                        </a:solidFill>
                        <a:latin typeface="Corbel"/>
                        <a:ea typeface="Corbel"/>
                        <a:cs typeface="Corbel"/>
                        <a:sym typeface="Corbel"/>
                      </a:endParaRPr>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666666"/>
                      </a:solidFill>
                      <a:prstDash val="solid"/>
                      <a:round/>
                      <a:headEnd type="none" w="sm" len="sm"/>
                      <a:tailEnd type="none" w="sm" len="sm"/>
                    </a:lnB>
                    <a:solidFill>
                      <a:srgbClr val="40BAD2">
                        <a:alpha val="61960"/>
                      </a:srgbClr>
                    </a:solidFill>
                  </a:tcPr>
                </a:tc>
                <a:extLst>
                  <a:ext uri="{0D108BD9-81ED-4DB2-BD59-A6C34878D82A}">
                    <a16:rowId xmlns:a16="http://schemas.microsoft.com/office/drawing/2014/main" val="10005"/>
                  </a:ext>
                </a:extLst>
              </a:tr>
              <a:tr h="532625">
                <a:tc gridSpan="4">
                  <a:txBody>
                    <a:bodyPr/>
                    <a:lstStyle/>
                    <a:p>
                      <a:pPr marL="0" marR="0" lvl="0" indent="0" algn="ctr" rtl="0">
                        <a:spcBef>
                          <a:spcPts val="0"/>
                        </a:spcBef>
                        <a:spcAft>
                          <a:spcPts val="0"/>
                        </a:spcAft>
                        <a:buClr>
                          <a:schemeClr val="dk1"/>
                        </a:buClr>
                        <a:buSzPts val="1800"/>
                        <a:buFont typeface="Corbel"/>
                        <a:buNone/>
                      </a:pPr>
                      <a:r>
                        <a:rPr lang="nl-NL" sz="1800">
                          <a:solidFill>
                            <a:schemeClr val="dk1"/>
                          </a:solidFill>
                          <a:latin typeface="Corbel"/>
                          <a:ea typeface="Corbel"/>
                          <a:cs typeface="Corbel"/>
                          <a:sym typeface="Corbel"/>
                        </a:rPr>
                        <a:t>Maatschappijleer / EWS / CKV (combinatiecijfer)</a:t>
                      </a:r>
                      <a:endParaRPr sz="1800">
                        <a:solidFill>
                          <a:schemeClr val="dk1"/>
                        </a:solidFill>
                        <a:latin typeface="Corbel"/>
                        <a:ea typeface="Corbel"/>
                        <a:cs typeface="Corbel"/>
                        <a:sym typeface="Corbel"/>
                      </a:endParaRPr>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D9D9D9"/>
                      </a:solidFill>
                      <a:prstDash val="solid"/>
                      <a:round/>
                      <a:headEnd type="none" w="sm" len="sm"/>
                      <a:tailEnd type="none" w="sm" len="sm"/>
                    </a:lnB>
                  </a:tcPr>
                </a:tc>
                <a:tc hMerge="1">
                  <a:txBody>
                    <a:bodyPr/>
                    <a:lstStyle/>
                    <a:p>
                      <a:endParaRPr lang="nl-NL"/>
                    </a:p>
                  </a:txBody>
                  <a:tcPr/>
                </a:tc>
                <a:tc hMerge="1">
                  <a:txBody>
                    <a:bodyPr/>
                    <a:lstStyle/>
                    <a:p>
                      <a:endParaRPr lang="nl-NL"/>
                    </a:p>
                  </a:txBody>
                  <a:tcPr>
                    <a:lnL w="9525" cap="flat" cmpd="sng" algn="ctr">
                      <a:solidFill>
                        <a:srgbClr val="666666"/>
                      </a:solidFill>
                      <a:prstDash val="solid"/>
                      <a:round/>
                      <a:headEnd type="none" w="sm" len="sm"/>
                      <a:tailEnd type="none" w="sm" len="sm"/>
                    </a:lnL>
                    <a:lnT w="9525" cap="flat" cmpd="sng" algn="ctr">
                      <a:solidFill>
                        <a:srgbClr val="666666"/>
                      </a:solidFill>
                      <a:prstDash val="solid"/>
                      <a:round/>
                      <a:headEnd type="none" w="sm" len="sm"/>
                      <a:tailEnd type="none" w="sm" len="sm"/>
                    </a:lnT>
                  </a:tcPr>
                </a:tc>
                <a:tc hMerge="1">
                  <a:txBody>
                    <a:bodyPr/>
                    <a:lstStyle/>
                    <a:p>
                      <a:endParaRPr lang="nl-NL"/>
                    </a:p>
                  </a:txBody>
                  <a:tcPr/>
                </a:tc>
                <a:extLst>
                  <a:ext uri="{0D108BD9-81ED-4DB2-BD59-A6C34878D82A}">
                    <a16:rowId xmlns:a16="http://schemas.microsoft.com/office/drawing/2014/main" val="10006"/>
                  </a:ext>
                </a:extLst>
              </a:tr>
              <a:tr h="516975">
                <a:tc gridSpan="4">
                  <a:txBody>
                    <a:bodyPr/>
                    <a:lstStyle/>
                    <a:p>
                      <a:pPr marL="0" lvl="0" indent="0" algn="ctr" rtl="0">
                        <a:spcBef>
                          <a:spcPts val="0"/>
                        </a:spcBef>
                        <a:spcAft>
                          <a:spcPts val="0"/>
                        </a:spcAft>
                        <a:buClr>
                          <a:schemeClr val="dk1"/>
                        </a:buClr>
                        <a:buSzPts val="1800"/>
                        <a:buFont typeface="Calibri"/>
                        <a:buNone/>
                      </a:pPr>
                      <a:r>
                        <a:rPr lang="nl-NL" sz="1800" dirty="0">
                          <a:solidFill>
                            <a:schemeClr val="dk1"/>
                          </a:solidFill>
                          <a:latin typeface="Calibri"/>
                          <a:ea typeface="Calibri"/>
                          <a:cs typeface="Calibri"/>
                          <a:sym typeface="Calibri"/>
                        </a:rPr>
                        <a:t>LO</a:t>
                      </a:r>
                      <a:endParaRPr sz="1800" dirty="0">
                        <a:solidFill>
                          <a:schemeClr val="dk1"/>
                        </a:solidFill>
                        <a:latin typeface="Corbel"/>
                        <a:ea typeface="Corbel"/>
                        <a:cs typeface="Corbel"/>
                        <a:sym typeface="Corbel"/>
                      </a:endParaRPr>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hMerge="1">
                  <a:txBody>
                    <a:bodyPr/>
                    <a:lstStyle/>
                    <a:p>
                      <a:endParaRPr lang="nl-NL"/>
                    </a:p>
                  </a:txBody>
                  <a:tcPr/>
                </a:tc>
                <a:tc hMerge="1">
                  <a:txBody>
                    <a:bodyPr/>
                    <a:lstStyle/>
                    <a:p>
                      <a:endParaRPr lang="nl-NL"/>
                    </a:p>
                  </a:txBody>
                  <a:tcPr>
                    <a:lnL w="9525" cap="flat" cmpd="sng" algn="ctr">
                      <a:solidFill>
                        <a:srgbClr val="666666"/>
                      </a:solidFill>
                      <a:prstDash val="solid"/>
                      <a:round/>
                      <a:headEnd type="none" w="sm" len="sm"/>
                      <a:tailEnd type="none" w="sm" len="sm"/>
                    </a:lnL>
                  </a:tcPr>
                </a:tc>
                <a:tc hMerge="1">
                  <a:txBody>
                    <a:bodyPr/>
                    <a:lstStyle/>
                    <a:p>
                      <a:endParaRPr lang="nl-NL"/>
                    </a:p>
                  </a:txBody>
                  <a:tcPr/>
                </a:tc>
                <a:extLst>
                  <a:ext uri="{0D108BD9-81ED-4DB2-BD59-A6C34878D82A}">
                    <a16:rowId xmlns:a16="http://schemas.microsoft.com/office/drawing/2014/main" val="10007"/>
                  </a:ext>
                </a:extLst>
              </a:tr>
              <a:tr h="532625">
                <a:tc gridSpan="4">
                  <a:txBody>
                    <a:bodyPr/>
                    <a:lstStyle/>
                    <a:p>
                      <a:pPr marL="0" marR="0" lvl="0" indent="0" algn="ctr" rtl="0">
                        <a:spcBef>
                          <a:spcPts val="0"/>
                        </a:spcBef>
                        <a:spcAft>
                          <a:spcPts val="0"/>
                        </a:spcAft>
                        <a:buClr>
                          <a:schemeClr val="dk1"/>
                        </a:buClr>
                        <a:buSzPts val="1800"/>
                        <a:buFont typeface="Corbel"/>
                        <a:buNone/>
                      </a:pPr>
                      <a:r>
                        <a:rPr lang="nl-NL" sz="1800" dirty="0">
                          <a:solidFill>
                            <a:schemeClr val="dk1"/>
                          </a:solidFill>
                          <a:latin typeface="Calibri"/>
                          <a:ea typeface="Calibri"/>
                          <a:cs typeface="Calibri"/>
                          <a:sym typeface="Calibri"/>
                        </a:rPr>
                        <a:t>Lesaanbod zonder examen</a:t>
                      </a:r>
                      <a:r>
                        <a:rPr lang="nl-NL" sz="1800" dirty="0">
                          <a:solidFill>
                            <a:schemeClr val="dk1"/>
                          </a:solidFill>
                          <a:latin typeface="Corbel"/>
                          <a:ea typeface="Corbel"/>
                          <a:cs typeface="Corbel"/>
                          <a:sym typeface="Corbel"/>
                        </a:rPr>
                        <a:t>: Ambacht / Koor / Muziek</a:t>
                      </a:r>
                      <a:endParaRPr sz="1800" dirty="0">
                        <a:solidFill>
                          <a:schemeClr val="dk1"/>
                        </a:solidFill>
                        <a:latin typeface="Corbel"/>
                        <a:ea typeface="Corbel"/>
                        <a:cs typeface="Corbel"/>
                        <a:sym typeface="Corbel"/>
                      </a:endParaRPr>
                    </a:p>
                  </a:txBody>
                  <a:tcPr marL="91425" marR="91425" marT="91425" marB="91425" anchor="ctr">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666666"/>
                      </a:solidFill>
                      <a:prstDash val="solid"/>
                      <a:round/>
                      <a:headEnd type="none" w="sm" len="sm"/>
                      <a:tailEnd type="none" w="sm" len="sm"/>
                    </a:lnB>
                  </a:tcPr>
                </a:tc>
                <a:tc hMerge="1">
                  <a:txBody>
                    <a:bodyPr/>
                    <a:lstStyle/>
                    <a:p>
                      <a:endParaRPr lang="nl-NL"/>
                    </a:p>
                  </a:txBody>
                  <a:tcPr/>
                </a:tc>
                <a:tc hMerge="1">
                  <a:txBody>
                    <a:bodyPr/>
                    <a:lstStyle/>
                    <a:p>
                      <a:endParaRPr lang="nl-NL"/>
                    </a:p>
                  </a:txBody>
                  <a:tcPr>
                    <a:lnL w="9525" cap="flat" cmpd="sng" algn="ctr">
                      <a:solidFill>
                        <a:srgbClr val="666666"/>
                      </a:solidFill>
                      <a:prstDash val="solid"/>
                      <a:round/>
                      <a:headEnd type="none" w="sm" len="sm"/>
                      <a:tailEnd type="none" w="sm" len="sm"/>
                    </a:lnL>
                  </a:tcPr>
                </a:tc>
                <a:tc hMerge="1">
                  <a:txBody>
                    <a:bodyPr/>
                    <a:lstStyle/>
                    <a:p>
                      <a:endParaRPr lang="nl-NL"/>
                    </a:p>
                  </a:txBody>
                  <a:tcPr/>
                </a:tc>
                <a:extLst>
                  <a:ext uri="{0D108BD9-81ED-4DB2-BD59-A6C34878D82A}">
                    <a16:rowId xmlns:a16="http://schemas.microsoft.com/office/drawing/2014/main" val="10008"/>
                  </a:ext>
                </a:extLst>
              </a:tr>
            </a:tbl>
          </a:graphicData>
        </a:graphic>
      </p:graphicFrame>
      <p:sp>
        <p:nvSpPr>
          <p:cNvPr id="205" name="Google Shape;205;p14"/>
          <p:cNvSpPr txBox="1">
            <a:spLocks noGrp="1"/>
          </p:cNvSpPr>
          <p:nvPr>
            <p:ph type="title"/>
          </p:nvPr>
        </p:nvSpPr>
        <p:spPr>
          <a:xfrm>
            <a:off x="252919" y="1123837"/>
            <a:ext cx="2947500" cy="4601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Calibri"/>
              <a:buNone/>
            </a:pPr>
            <a:r>
              <a:rPr lang="nl-NL" b="1">
                <a:solidFill>
                  <a:schemeClr val="lt1"/>
                </a:solidFill>
                <a:latin typeface="Calibri"/>
                <a:ea typeface="Calibri"/>
                <a:cs typeface="Calibri"/>
                <a:sym typeface="Calibri"/>
              </a:rPr>
              <a:t>HAVO </a:t>
            </a:r>
            <a:endParaRPr b="1">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811849-C289-144E-485B-A233C46C0430}"/>
              </a:ext>
            </a:extLst>
          </p:cNvPr>
          <p:cNvSpPr>
            <a:spLocks noGrp="1"/>
          </p:cNvSpPr>
          <p:nvPr>
            <p:ph type="title"/>
          </p:nvPr>
        </p:nvSpPr>
        <p:spPr/>
        <p:txBody>
          <a:bodyPr/>
          <a:lstStyle/>
          <a:p>
            <a:r>
              <a:rPr lang="nl-NL" dirty="0"/>
              <a:t>Havo</a:t>
            </a:r>
          </a:p>
        </p:txBody>
      </p:sp>
      <p:sp>
        <p:nvSpPr>
          <p:cNvPr id="3" name="Tijdelijke aanduiding voor tekst 2">
            <a:extLst>
              <a:ext uri="{FF2B5EF4-FFF2-40B4-BE49-F238E27FC236}">
                <a16:creationId xmlns:a16="http://schemas.microsoft.com/office/drawing/2014/main" id="{CA8FDE0D-A45C-EE10-B697-F4A2F0CC77C8}"/>
              </a:ext>
            </a:extLst>
          </p:cNvPr>
          <p:cNvSpPr>
            <a:spLocks noGrp="1"/>
          </p:cNvSpPr>
          <p:nvPr>
            <p:ph type="body" idx="1"/>
          </p:nvPr>
        </p:nvSpPr>
        <p:spPr/>
        <p:txBody>
          <a:bodyPr/>
          <a:lstStyle/>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r>
              <a:rPr lang="nl-NL" sz="1400" dirty="0"/>
              <a:t>Andere:</a:t>
            </a:r>
          </a:p>
          <a:p>
            <a:pPr lvl="1"/>
            <a:r>
              <a:rPr lang="nl-NL" sz="1400" dirty="0"/>
              <a:t>Wil een jaar in het buitenland naar school</a:t>
            </a:r>
          </a:p>
          <a:p>
            <a:pPr lvl="1"/>
            <a:r>
              <a:rPr lang="nl-NL" sz="1400" dirty="0"/>
              <a:t>Vanwege het vakkenpakket</a:t>
            </a:r>
          </a:p>
        </p:txBody>
      </p:sp>
      <p:pic>
        <p:nvPicPr>
          <p:cNvPr id="5" name="Afbeelding 4" descr="Afbeelding met tekst, Lettertype, schermopname&#10;&#10;Automatisch gegenereerde beschrijving">
            <a:extLst>
              <a:ext uri="{FF2B5EF4-FFF2-40B4-BE49-F238E27FC236}">
                <a16:creationId xmlns:a16="http://schemas.microsoft.com/office/drawing/2014/main" id="{329BC059-6A0F-20CB-2EC7-9ED61E696757}"/>
              </a:ext>
            </a:extLst>
          </p:cNvPr>
          <p:cNvPicPr>
            <a:picLocks noChangeAspect="1"/>
          </p:cNvPicPr>
          <p:nvPr/>
        </p:nvPicPr>
        <p:blipFill>
          <a:blip r:embed="rId2"/>
          <a:stretch>
            <a:fillRect/>
          </a:stretch>
        </p:blipFill>
        <p:spPr>
          <a:xfrm>
            <a:off x="3718348" y="1984913"/>
            <a:ext cx="7858927" cy="2320757"/>
          </a:xfrm>
          <a:prstGeom prst="rect">
            <a:avLst/>
          </a:prstGeom>
        </p:spPr>
      </p:pic>
    </p:spTree>
    <p:extLst>
      <p:ext uri="{BB962C8B-B14F-4D97-AF65-F5344CB8AC3E}">
        <p14:creationId xmlns:p14="http://schemas.microsoft.com/office/powerpoint/2010/main" val="2488966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g1867412832c_1_50"/>
          <p:cNvSpPr txBox="1">
            <a:spLocks noGrp="1"/>
          </p:cNvSpPr>
          <p:nvPr>
            <p:ph type="title"/>
          </p:nvPr>
        </p:nvSpPr>
        <p:spPr>
          <a:xfrm>
            <a:off x="252919" y="1123837"/>
            <a:ext cx="2947500" cy="4601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Corbel"/>
              <a:buNone/>
            </a:pPr>
            <a:endParaRPr sz="3000" dirty="0"/>
          </a:p>
          <a:p>
            <a:pPr>
              <a:buSzPts val="3600"/>
            </a:pPr>
            <a:r>
              <a:rPr lang="nl-NL" sz="3000" b="1" dirty="0"/>
              <a:t>VWO-Kans</a:t>
            </a:r>
            <a:br>
              <a:rPr lang="nl-NL" sz="3000" b="1" dirty="0"/>
            </a:br>
            <a:br>
              <a:rPr lang="nl-NL" sz="3000" b="1" dirty="0"/>
            </a:br>
            <a:endParaRPr sz="3000" b="1" dirty="0"/>
          </a:p>
        </p:txBody>
      </p:sp>
      <p:sp>
        <p:nvSpPr>
          <p:cNvPr id="217" name="Google Shape;217;g1867412832c_1_50"/>
          <p:cNvSpPr txBox="1"/>
          <p:nvPr/>
        </p:nvSpPr>
        <p:spPr>
          <a:xfrm>
            <a:off x="5979625" y="2618200"/>
            <a:ext cx="62499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400">
              <a:latin typeface="Corbel"/>
              <a:ea typeface="Corbel"/>
              <a:cs typeface="Corbel"/>
              <a:sym typeface="Corbel"/>
            </a:endParaRPr>
          </a:p>
        </p:txBody>
      </p:sp>
      <p:pic>
        <p:nvPicPr>
          <p:cNvPr id="3" name="Afbeelding 2">
            <a:extLst>
              <a:ext uri="{FF2B5EF4-FFF2-40B4-BE49-F238E27FC236}">
                <a16:creationId xmlns:a16="http://schemas.microsoft.com/office/drawing/2014/main" id="{6F21D243-6A81-66F1-2913-A8F7B4989E76}"/>
              </a:ext>
            </a:extLst>
          </p:cNvPr>
          <p:cNvPicPr>
            <a:picLocks noChangeAspect="1"/>
          </p:cNvPicPr>
          <p:nvPr/>
        </p:nvPicPr>
        <p:blipFill>
          <a:blip r:embed="rId3"/>
          <a:stretch>
            <a:fillRect/>
          </a:stretch>
        </p:blipFill>
        <p:spPr>
          <a:xfrm>
            <a:off x="4163026" y="2424355"/>
            <a:ext cx="6452046" cy="252269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1867412832c_1_75"/>
          <p:cNvSpPr txBox="1">
            <a:spLocks noGrp="1"/>
          </p:cNvSpPr>
          <p:nvPr>
            <p:ph type="title"/>
          </p:nvPr>
        </p:nvSpPr>
        <p:spPr>
          <a:xfrm>
            <a:off x="252919" y="1123837"/>
            <a:ext cx="2947500" cy="4601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500"/>
              <a:buFont typeface="Corbel"/>
              <a:buNone/>
            </a:pPr>
            <a:r>
              <a:rPr lang="nl-NL" sz="3000" b="1">
                <a:solidFill>
                  <a:schemeClr val="lt1"/>
                </a:solidFill>
              </a:rPr>
              <a:t>VWO- kansklas</a:t>
            </a:r>
            <a:endParaRPr sz="3000" b="1">
              <a:solidFill>
                <a:schemeClr val="lt1"/>
              </a:solidFill>
            </a:endParaRPr>
          </a:p>
          <a:p>
            <a:pPr marL="0" lvl="0" indent="0" algn="l" rtl="0">
              <a:lnSpc>
                <a:spcPct val="90000"/>
              </a:lnSpc>
              <a:spcBef>
                <a:spcPts val="0"/>
              </a:spcBef>
              <a:spcAft>
                <a:spcPts val="0"/>
              </a:spcAft>
              <a:buClr>
                <a:schemeClr val="lt1"/>
              </a:buClr>
              <a:buSzPts val="3500"/>
              <a:buFont typeface="Corbel"/>
              <a:buNone/>
            </a:pPr>
            <a:endParaRPr sz="3000" b="1">
              <a:solidFill>
                <a:schemeClr val="lt1"/>
              </a:solidFill>
            </a:endParaRPr>
          </a:p>
          <a:p>
            <a:pPr marL="0" lvl="0" indent="0" algn="l" rtl="0">
              <a:spcBef>
                <a:spcPts val="0"/>
              </a:spcBef>
              <a:spcAft>
                <a:spcPts val="0"/>
              </a:spcAft>
              <a:buClr>
                <a:schemeClr val="lt1"/>
              </a:buClr>
              <a:buSzPts val="4800"/>
              <a:buFont typeface="Calibri"/>
              <a:buNone/>
            </a:pPr>
            <a:r>
              <a:rPr lang="nl-NL" sz="3000" b="1">
                <a:solidFill>
                  <a:srgbClr val="FF0000"/>
                </a:solidFill>
              </a:rPr>
              <a:t>De 10e klas</a:t>
            </a:r>
            <a:r>
              <a:rPr lang="nl-NL" sz="3000">
                <a:solidFill>
                  <a:schemeClr val="lt1"/>
                </a:solidFill>
              </a:rPr>
              <a:t> </a:t>
            </a:r>
            <a:endParaRPr sz="3000" b="1">
              <a:solidFill>
                <a:schemeClr val="lt1"/>
              </a:solidFill>
            </a:endParaRPr>
          </a:p>
        </p:txBody>
      </p:sp>
      <p:sp>
        <p:nvSpPr>
          <p:cNvPr id="231" name="Google Shape;231;g1867412832c_1_75"/>
          <p:cNvSpPr txBox="1">
            <a:spLocks noGrp="1"/>
          </p:cNvSpPr>
          <p:nvPr>
            <p:ph type="body" idx="4"/>
          </p:nvPr>
        </p:nvSpPr>
        <p:spPr>
          <a:xfrm>
            <a:off x="3856075" y="791936"/>
            <a:ext cx="7469400" cy="5314500"/>
          </a:xfrm>
          <a:prstGeom prst="rect">
            <a:avLst/>
          </a:prstGeom>
          <a:solidFill>
            <a:srgbClr val="B0E3ED">
              <a:alpha val="51370"/>
            </a:srgbClr>
          </a:solidFill>
          <a:ln>
            <a:noFill/>
          </a:ln>
        </p:spPr>
        <p:txBody>
          <a:bodyPr spcFirstLastPara="1" wrap="square" lIns="91425" tIns="45700" rIns="91425" bIns="45700" anchor="t" anchorCtr="0">
            <a:noAutofit/>
          </a:bodyPr>
          <a:lstStyle/>
          <a:p>
            <a:pPr marL="457200" lvl="0" indent="0" algn="l" rtl="0">
              <a:lnSpc>
                <a:spcPct val="115000"/>
              </a:lnSpc>
              <a:spcBef>
                <a:spcPts val="1200"/>
              </a:spcBef>
              <a:spcAft>
                <a:spcPts val="0"/>
              </a:spcAft>
              <a:buNone/>
            </a:pPr>
            <a:endParaRPr sz="2600" dirty="0">
              <a:solidFill>
                <a:schemeClr val="dk1"/>
              </a:solidFill>
              <a:latin typeface="Calibri"/>
              <a:ea typeface="Calibri"/>
              <a:cs typeface="Calibri"/>
              <a:sym typeface="Calibri"/>
            </a:endParaRPr>
          </a:p>
          <a:p>
            <a:pPr marL="406400" lvl="0" indent="-342900" algn="l" rtl="0">
              <a:lnSpc>
                <a:spcPct val="100000"/>
              </a:lnSpc>
              <a:spcBef>
                <a:spcPts val="1200"/>
              </a:spcBef>
              <a:spcAft>
                <a:spcPts val="0"/>
              </a:spcAft>
              <a:buClr>
                <a:schemeClr val="dk1"/>
              </a:buClr>
              <a:buSzPts val="2600"/>
              <a:buFont typeface="Arial" panose="020B0604020202020204" pitchFamily="34" charset="0"/>
              <a:buChar char="•"/>
            </a:pPr>
            <a:r>
              <a:rPr lang="nl-NL" dirty="0">
                <a:solidFill>
                  <a:schemeClr val="dk1"/>
                </a:solidFill>
                <a:latin typeface="Calibri"/>
                <a:ea typeface="Calibri"/>
                <a:cs typeface="Calibri"/>
                <a:sym typeface="Calibri"/>
              </a:rPr>
              <a:t>Toegang voor leerlingen met havo-besluit </a:t>
            </a:r>
          </a:p>
          <a:p>
            <a:pPr marL="406400" lvl="0" indent="-342900" algn="l" rtl="0">
              <a:lnSpc>
                <a:spcPct val="100000"/>
              </a:lnSpc>
              <a:spcBef>
                <a:spcPts val="1200"/>
              </a:spcBef>
              <a:spcAft>
                <a:spcPts val="0"/>
              </a:spcAft>
              <a:buClr>
                <a:schemeClr val="dk1"/>
              </a:buClr>
              <a:buSzPts val="2600"/>
              <a:buFont typeface="Arial" panose="020B0604020202020204" pitchFamily="34" charset="0"/>
              <a:buChar char="•"/>
            </a:pPr>
            <a:r>
              <a:rPr lang="nl-NL" dirty="0">
                <a:solidFill>
                  <a:schemeClr val="dk1"/>
                </a:solidFill>
                <a:latin typeface="Calibri"/>
                <a:ea typeface="Calibri"/>
                <a:cs typeface="Calibri"/>
                <a:sym typeface="Calibri"/>
              </a:rPr>
              <a:t>Wens tot verbredend onderwijs en mogelijkheid vwo</a:t>
            </a:r>
          </a:p>
          <a:p>
            <a:pPr marL="406400" lvl="0" indent="-342900" algn="l" rtl="0">
              <a:lnSpc>
                <a:spcPct val="100000"/>
              </a:lnSpc>
              <a:spcBef>
                <a:spcPts val="1200"/>
              </a:spcBef>
              <a:spcAft>
                <a:spcPts val="0"/>
              </a:spcAft>
              <a:buClr>
                <a:schemeClr val="dk1"/>
              </a:buClr>
              <a:buSzPts val="2600"/>
              <a:buFont typeface="Arial" panose="020B0604020202020204" pitchFamily="34" charset="0"/>
              <a:buChar char="•"/>
            </a:pPr>
            <a:r>
              <a:rPr lang="nl-NL" dirty="0">
                <a:solidFill>
                  <a:schemeClr val="dk1"/>
                </a:solidFill>
                <a:latin typeface="Calibri"/>
                <a:ea typeface="Calibri"/>
                <a:cs typeface="Calibri"/>
                <a:sym typeface="Calibri"/>
              </a:rPr>
              <a:t>Ingeschreven op 4 vwo</a:t>
            </a:r>
            <a:endParaRPr dirty="0">
              <a:solidFill>
                <a:schemeClr val="dk1"/>
              </a:solidFill>
              <a:latin typeface="Calibri"/>
              <a:ea typeface="Calibri"/>
              <a:cs typeface="Calibri"/>
              <a:sym typeface="Calibri"/>
            </a:endParaRPr>
          </a:p>
          <a:p>
            <a:pPr marL="406400" lvl="0" indent="-342900" algn="l" rtl="0">
              <a:lnSpc>
                <a:spcPct val="100000"/>
              </a:lnSpc>
              <a:spcBef>
                <a:spcPts val="0"/>
              </a:spcBef>
              <a:spcAft>
                <a:spcPts val="0"/>
              </a:spcAft>
              <a:buClr>
                <a:schemeClr val="dk1"/>
              </a:buClr>
              <a:buSzPts val="2600"/>
              <a:buFont typeface="Arial" panose="020B0604020202020204" pitchFamily="34" charset="0"/>
              <a:buChar char="•"/>
            </a:pPr>
            <a:r>
              <a:rPr lang="nl-NL" dirty="0">
                <a:solidFill>
                  <a:schemeClr val="dk1"/>
                </a:solidFill>
                <a:latin typeface="Calibri"/>
                <a:ea typeface="Calibri"/>
                <a:cs typeface="Calibri"/>
                <a:sym typeface="Calibri"/>
              </a:rPr>
              <a:t>Alle vakken bieden in lesstof mogelijkheid aan voor doorstroom naar vwo en naar havo</a:t>
            </a:r>
          </a:p>
          <a:p>
            <a:pPr marL="406400" lvl="0" indent="-342900" algn="l" rtl="0">
              <a:lnSpc>
                <a:spcPct val="100000"/>
              </a:lnSpc>
              <a:spcBef>
                <a:spcPts val="0"/>
              </a:spcBef>
              <a:spcAft>
                <a:spcPts val="0"/>
              </a:spcAft>
              <a:buClr>
                <a:schemeClr val="dk1"/>
              </a:buClr>
              <a:buSzPts val="2600"/>
              <a:buFont typeface="Arial" panose="020B0604020202020204" pitchFamily="34" charset="0"/>
              <a:buChar char="•"/>
            </a:pPr>
            <a:r>
              <a:rPr lang="nl-NL" dirty="0">
                <a:solidFill>
                  <a:schemeClr val="dk1"/>
                </a:solidFill>
                <a:latin typeface="Calibri"/>
                <a:ea typeface="Calibri"/>
                <a:cs typeface="Calibri"/>
                <a:sym typeface="Calibri"/>
              </a:rPr>
              <a:t>Sociale stage</a:t>
            </a:r>
          </a:p>
          <a:p>
            <a:pPr marL="406400" lvl="0" indent="-342900" algn="l" rtl="0">
              <a:lnSpc>
                <a:spcPct val="100000"/>
              </a:lnSpc>
              <a:spcBef>
                <a:spcPts val="0"/>
              </a:spcBef>
              <a:spcAft>
                <a:spcPts val="0"/>
              </a:spcAft>
              <a:buClr>
                <a:schemeClr val="dk1"/>
              </a:buClr>
              <a:buSzPts val="2600"/>
              <a:buFont typeface="Arial" panose="020B0604020202020204" pitchFamily="34" charset="0"/>
              <a:buChar char="•"/>
            </a:pPr>
            <a:r>
              <a:rPr lang="nl-NL" dirty="0">
                <a:solidFill>
                  <a:schemeClr val="dk1"/>
                </a:solidFill>
                <a:latin typeface="Calibri"/>
                <a:ea typeface="Calibri"/>
                <a:cs typeface="Calibri"/>
                <a:sym typeface="Calibri"/>
              </a:rPr>
              <a:t>Ambachten in lesrooster</a:t>
            </a:r>
          </a:p>
          <a:p>
            <a:pPr marL="406400" lvl="0" indent="-342900" algn="l" rtl="0">
              <a:lnSpc>
                <a:spcPct val="100000"/>
              </a:lnSpc>
              <a:spcBef>
                <a:spcPts val="0"/>
              </a:spcBef>
              <a:spcAft>
                <a:spcPts val="0"/>
              </a:spcAft>
              <a:buClr>
                <a:schemeClr val="dk1"/>
              </a:buClr>
              <a:buSzPts val="2600"/>
              <a:buFont typeface="Arial" panose="020B0604020202020204" pitchFamily="34" charset="0"/>
              <a:buChar char="•"/>
            </a:pPr>
            <a:r>
              <a:rPr lang="nl-NL" dirty="0">
                <a:solidFill>
                  <a:schemeClr val="dk1"/>
                </a:solidFill>
                <a:latin typeface="Calibri"/>
                <a:ea typeface="Calibri"/>
                <a:cs typeface="Calibri"/>
                <a:sym typeface="Calibri"/>
              </a:rPr>
              <a:t>Verdiepende periodes (zonder examen)</a:t>
            </a:r>
            <a:endParaRPr dirty="0">
              <a:solidFill>
                <a:schemeClr val="dk1"/>
              </a:solidFill>
              <a:latin typeface="Calibri"/>
              <a:ea typeface="Calibri"/>
              <a:cs typeface="Calibri"/>
              <a:sym typeface="Calibri"/>
            </a:endParaRPr>
          </a:p>
          <a:p>
            <a:pPr marL="406400" lvl="0" indent="-342900" algn="l" rtl="0">
              <a:lnSpc>
                <a:spcPct val="100000"/>
              </a:lnSpc>
              <a:spcBef>
                <a:spcPts val="1200"/>
              </a:spcBef>
              <a:spcAft>
                <a:spcPts val="0"/>
              </a:spcAft>
              <a:buClr>
                <a:schemeClr val="dk1"/>
              </a:buClr>
              <a:buSzPts val="2600"/>
              <a:buFont typeface="Arial" panose="020B0604020202020204" pitchFamily="34" charset="0"/>
              <a:buChar char="•"/>
            </a:pPr>
            <a:r>
              <a:rPr lang="nl-NL" dirty="0">
                <a:solidFill>
                  <a:schemeClr val="dk1"/>
                </a:solidFill>
                <a:latin typeface="Calibri"/>
                <a:ea typeface="Calibri"/>
                <a:cs typeface="Calibri"/>
                <a:sym typeface="Calibri"/>
              </a:rPr>
              <a:t>In de 10e klas extra vakken (Duits/Frans en wiskunde bij CM)</a:t>
            </a:r>
          </a:p>
          <a:p>
            <a:pPr marL="406400" lvl="0" indent="-342900" algn="l" rtl="0">
              <a:lnSpc>
                <a:spcPct val="100000"/>
              </a:lnSpc>
              <a:spcBef>
                <a:spcPts val="1200"/>
              </a:spcBef>
              <a:spcAft>
                <a:spcPts val="0"/>
              </a:spcAft>
              <a:buClr>
                <a:schemeClr val="dk1"/>
              </a:buClr>
              <a:buSzPts val="2600"/>
              <a:buFont typeface="Arial" panose="020B0604020202020204" pitchFamily="34" charset="0"/>
              <a:buChar char="•"/>
            </a:pPr>
            <a:r>
              <a:rPr lang="nl-NL" dirty="0">
                <a:solidFill>
                  <a:schemeClr val="dk1"/>
                </a:solidFill>
                <a:latin typeface="Calibri"/>
                <a:ea typeface="Calibri"/>
                <a:cs typeface="Calibri"/>
                <a:sym typeface="Calibri"/>
              </a:rPr>
              <a:t>Mogelijkheid doorstroom naar 11v of 4H+</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2"/>
          <p:cNvSpPr/>
          <p:nvPr/>
        </p:nvSpPr>
        <p:spPr>
          <a:xfrm>
            <a:off x="11127275" y="544875"/>
            <a:ext cx="958200" cy="58623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orbel"/>
              <a:buNone/>
            </a:pPr>
            <a:endParaRPr sz="1800">
              <a:solidFill>
                <a:schemeClr val="dk1"/>
              </a:solidFill>
              <a:latin typeface="Corbel"/>
              <a:ea typeface="Corbel"/>
              <a:cs typeface="Corbel"/>
              <a:sym typeface="Corbel"/>
            </a:endParaRPr>
          </a:p>
        </p:txBody>
      </p:sp>
      <p:sp>
        <p:nvSpPr>
          <p:cNvPr id="224" name="Google Shape;224;p12"/>
          <p:cNvSpPr txBox="1">
            <a:spLocks noGrp="1"/>
          </p:cNvSpPr>
          <p:nvPr>
            <p:ph type="title"/>
          </p:nvPr>
        </p:nvSpPr>
        <p:spPr>
          <a:xfrm>
            <a:off x="252919" y="1123837"/>
            <a:ext cx="2947500" cy="4601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nl-NL" sz="3000" b="1">
                <a:solidFill>
                  <a:schemeClr val="lt1"/>
                </a:solidFill>
              </a:rPr>
              <a:t>Vwo-kansklas</a:t>
            </a:r>
            <a:br>
              <a:rPr lang="nl-NL" sz="3000" b="1">
                <a:solidFill>
                  <a:schemeClr val="lt1"/>
                </a:solidFill>
              </a:rPr>
            </a:br>
            <a:endParaRPr sz="3000" i="1">
              <a:solidFill>
                <a:schemeClr val="lt1"/>
              </a:solidFill>
            </a:endParaRPr>
          </a:p>
          <a:p>
            <a:pPr marL="0" lvl="0" indent="0" algn="l" rtl="0">
              <a:spcBef>
                <a:spcPts val="0"/>
              </a:spcBef>
              <a:spcAft>
                <a:spcPts val="0"/>
              </a:spcAft>
              <a:buClr>
                <a:schemeClr val="lt1"/>
              </a:buClr>
              <a:buSzPts val="4800"/>
              <a:buFont typeface="Calibri"/>
              <a:buNone/>
            </a:pPr>
            <a:r>
              <a:rPr lang="nl-NL" sz="3000" b="1" i="1">
                <a:solidFill>
                  <a:srgbClr val="FF0000"/>
                </a:solidFill>
              </a:rPr>
              <a:t>In de 10e klas</a:t>
            </a:r>
            <a:endParaRPr sz="3000" i="1">
              <a:solidFill>
                <a:schemeClr val="lt1"/>
              </a:solidFill>
            </a:endParaRPr>
          </a:p>
        </p:txBody>
      </p:sp>
      <p:graphicFrame>
        <p:nvGraphicFramePr>
          <p:cNvPr id="225" name="Google Shape;225;p12"/>
          <p:cNvGraphicFramePr/>
          <p:nvPr>
            <p:extLst>
              <p:ext uri="{D42A27DB-BD31-4B8C-83A1-F6EECF244321}">
                <p14:modId xmlns:p14="http://schemas.microsoft.com/office/powerpoint/2010/main" val="2955175555"/>
              </p:ext>
            </p:extLst>
          </p:nvPr>
        </p:nvGraphicFramePr>
        <p:xfrm>
          <a:off x="3707296" y="325159"/>
          <a:ext cx="8231775" cy="6225135"/>
        </p:xfrm>
        <a:graphic>
          <a:graphicData uri="http://schemas.openxmlformats.org/drawingml/2006/table">
            <a:tbl>
              <a:tblPr>
                <a:noFill/>
                <a:tableStyleId>{EA6EF3A0-BF19-4E00-93FF-B3C07A167025}</a:tableStyleId>
              </a:tblPr>
              <a:tblGrid>
                <a:gridCol w="2295425">
                  <a:extLst>
                    <a:ext uri="{9D8B030D-6E8A-4147-A177-3AD203B41FA5}">
                      <a16:colId xmlns:a16="http://schemas.microsoft.com/office/drawing/2014/main" val="20000"/>
                    </a:ext>
                  </a:extLst>
                </a:gridCol>
                <a:gridCol w="2086625">
                  <a:extLst>
                    <a:ext uri="{9D8B030D-6E8A-4147-A177-3AD203B41FA5}">
                      <a16:colId xmlns:a16="http://schemas.microsoft.com/office/drawing/2014/main" val="20001"/>
                    </a:ext>
                  </a:extLst>
                </a:gridCol>
                <a:gridCol w="1761350">
                  <a:extLst>
                    <a:ext uri="{9D8B030D-6E8A-4147-A177-3AD203B41FA5}">
                      <a16:colId xmlns:a16="http://schemas.microsoft.com/office/drawing/2014/main" val="20002"/>
                    </a:ext>
                  </a:extLst>
                </a:gridCol>
                <a:gridCol w="2088375">
                  <a:extLst>
                    <a:ext uri="{9D8B030D-6E8A-4147-A177-3AD203B41FA5}">
                      <a16:colId xmlns:a16="http://schemas.microsoft.com/office/drawing/2014/main" val="20003"/>
                    </a:ext>
                  </a:extLst>
                </a:gridCol>
              </a:tblGrid>
              <a:tr h="568300">
                <a:tc>
                  <a:txBody>
                    <a:bodyPr/>
                    <a:lstStyle/>
                    <a:p>
                      <a:pPr marL="0" marR="0" lvl="0" indent="0" algn="l" rtl="0">
                        <a:spcBef>
                          <a:spcPts val="0"/>
                        </a:spcBef>
                        <a:spcAft>
                          <a:spcPts val="0"/>
                        </a:spcAft>
                        <a:buClr>
                          <a:schemeClr val="dk1"/>
                        </a:buClr>
                        <a:buSzPts val="2400"/>
                        <a:buFont typeface="Calibri"/>
                        <a:buNone/>
                      </a:pPr>
                      <a:r>
                        <a:rPr lang="nl-NL" sz="2400" b="1">
                          <a:latin typeface="Calibri"/>
                          <a:ea typeface="Calibri"/>
                          <a:cs typeface="Calibri"/>
                          <a:sym typeface="Calibri"/>
                        </a:rPr>
                        <a:t>CM </a:t>
                      </a:r>
                      <a:endParaRPr sz="2400" b="1">
                        <a:latin typeface="Calibri"/>
                        <a:ea typeface="Calibri"/>
                        <a:cs typeface="Calibri"/>
                        <a:sym typeface="Calibri"/>
                      </a:endParaRPr>
                    </a:p>
                  </a:txBody>
                  <a:tcPr marL="91425" marR="91425" marT="91425" marB="9142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EE7008">
                        <a:alpha val="67450"/>
                      </a:srgbClr>
                    </a:solidFill>
                  </a:tcPr>
                </a:tc>
                <a:tc>
                  <a:txBody>
                    <a:bodyPr/>
                    <a:lstStyle/>
                    <a:p>
                      <a:pPr marL="0" marR="0" lvl="0" indent="0" algn="l" rtl="0">
                        <a:spcBef>
                          <a:spcPts val="0"/>
                        </a:spcBef>
                        <a:spcAft>
                          <a:spcPts val="0"/>
                        </a:spcAft>
                        <a:buClr>
                          <a:schemeClr val="dk1"/>
                        </a:buClr>
                        <a:buSzPts val="2400"/>
                        <a:buFont typeface="Calibri"/>
                        <a:buNone/>
                      </a:pPr>
                      <a:r>
                        <a:rPr lang="nl-NL" sz="2400" b="1">
                          <a:latin typeface="Calibri"/>
                          <a:ea typeface="Calibri"/>
                          <a:cs typeface="Calibri"/>
                          <a:sym typeface="Calibri"/>
                        </a:rPr>
                        <a:t>EM </a:t>
                      </a:r>
                      <a:endParaRPr sz="2400" b="1">
                        <a:latin typeface="Calibri"/>
                        <a:ea typeface="Calibri"/>
                        <a:cs typeface="Calibri"/>
                        <a:sym typeface="Calibri"/>
                      </a:endParaRPr>
                    </a:p>
                  </a:txBody>
                  <a:tcPr marL="91425" marR="91425" marT="91425" marB="9142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EE7008">
                        <a:alpha val="67450"/>
                      </a:srgbClr>
                    </a:solidFill>
                  </a:tcPr>
                </a:tc>
                <a:tc>
                  <a:txBody>
                    <a:bodyPr/>
                    <a:lstStyle/>
                    <a:p>
                      <a:pPr marL="0" marR="0" lvl="0" indent="0" algn="l" rtl="0">
                        <a:spcBef>
                          <a:spcPts val="0"/>
                        </a:spcBef>
                        <a:spcAft>
                          <a:spcPts val="0"/>
                        </a:spcAft>
                        <a:buClr>
                          <a:schemeClr val="dk1"/>
                        </a:buClr>
                        <a:buSzPts val="2400"/>
                        <a:buFont typeface="Calibri"/>
                        <a:buNone/>
                      </a:pPr>
                      <a:r>
                        <a:rPr lang="nl-NL" sz="2400" b="1">
                          <a:latin typeface="Calibri"/>
                          <a:ea typeface="Calibri"/>
                          <a:cs typeface="Calibri"/>
                          <a:sym typeface="Calibri"/>
                        </a:rPr>
                        <a:t>NG</a:t>
                      </a:r>
                      <a:endParaRPr sz="2400" b="1">
                        <a:latin typeface="Calibri"/>
                        <a:ea typeface="Calibri"/>
                        <a:cs typeface="Calibri"/>
                        <a:sym typeface="Calibri"/>
                      </a:endParaRPr>
                    </a:p>
                  </a:txBody>
                  <a:tcPr marL="91425" marR="91425" marT="91425" marB="9142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40BAD2">
                        <a:alpha val="61960"/>
                      </a:srgbClr>
                    </a:solidFill>
                  </a:tcPr>
                </a:tc>
                <a:tc>
                  <a:txBody>
                    <a:bodyPr/>
                    <a:lstStyle/>
                    <a:p>
                      <a:pPr marL="0" marR="0" lvl="0" indent="0" algn="l" rtl="0">
                        <a:spcBef>
                          <a:spcPts val="0"/>
                        </a:spcBef>
                        <a:spcAft>
                          <a:spcPts val="0"/>
                        </a:spcAft>
                        <a:buClr>
                          <a:schemeClr val="dk1"/>
                        </a:buClr>
                        <a:buSzPts val="2400"/>
                        <a:buFont typeface="Calibri"/>
                        <a:buNone/>
                      </a:pPr>
                      <a:r>
                        <a:rPr lang="nl-NL" sz="2400" b="1" dirty="0">
                          <a:latin typeface="Calibri"/>
                          <a:ea typeface="Calibri"/>
                          <a:cs typeface="Calibri"/>
                          <a:sym typeface="Calibri"/>
                        </a:rPr>
                        <a:t>NT</a:t>
                      </a:r>
                      <a:endParaRPr sz="2400" b="1" dirty="0">
                        <a:latin typeface="Calibri"/>
                        <a:ea typeface="Calibri"/>
                        <a:cs typeface="Calibri"/>
                        <a:sym typeface="Calibri"/>
                      </a:endParaRPr>
                    </a:p>
                  </a:txBody>
                  <a:tcPr marL="91425" marR="91425" marT="91425" marB="9142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40BAD2">
                        <a:alpha val="61960"/>
                      </a:srgbClr>
                    </a:solidFill>
                  </a:tcPr>
                </a:tc>
                <a:extLst>
                  <a:ext uri="{0D108BD9-81ED-4DB2-BD59-A6C34878D82A}">
                    <a16:rowId xmlns:a16="http://schemas.microsoft.com/office/drawing/2014/main" val="10000"/>
                  </a:ext>
                </a:extLst>
              </a:tr>
              <a:tr h="428325">
                <a:tc gridSpan="4">
                  <a:txBody>
                    <a:bodyPr/>
                    <a:lstStyle/>
                    <a:p>
                      <a:pPr marL="0" marR="0" lvl="0" indent="0" algn="ctr" rtl="0">
                        <a:spcBef>
                          <a:spcPts val="0"/>
                        </a:spcBef>
                        <a:spcAft>
                          <a:spcPts val="0"/>
                        </a:spcAft>
                        <a:buClr>
                          <a:schemeClr val="dk1"/>
                        </a:buClr>
                        <a:buSzPts val="1800"/>
                        <a:buFont typeface="Calibri"/>
                        <a:buNone/>
                      </a:pPr>
                      <a:r>
                        <a:rPr lang="nl-NL" sz="1800">
                          <a:latin typeface="Calibri"/>
                          <a:ea typeface="Calibri"/>
                          <a:cs typeface="Calibri"/>
                          <a:sym typeface="Calibri"/>
                        </a:rPr>
                        <a:t>Nederlands, Engels</a:t>
                      </a:r>
                      <a:endParaRPr sz="1800">
                        <a:latin typeface="Calibri"/>
                        <a:ea typeface="Calibri"/>
                        <a:cs typeface="Calibri"/>
                        <a:sym typeface="Calibri"/>
                      </a:endParaRPr>
                    </a:p>
                    <a:p>
                      <a:pPr marL="0" lvl="0" indent="0" algn="ctr" rtl="0">
                        <a:spcBef>
                          <a:spcPts val="0"/>
                        </a:spcBef>
                        <a:spcAft>
                          <a:spcPts val="0"/>
                        </a:spcAft>
                        <a:buClr>
                          <a:schemeClr val="dk1"/>
                        </a:buClr>
                        <a:buSzPts val="1800"/>
                        <a:buFont typeface="Calibri"/>
                        <a:buNone/>
                      </a:pPr>
                      <a:r>
                        <a:rPr lang="nl-NL" sz="1800">
                          <a:solidFill>
                            <a:schemeClr val="dk1"/>
                          </a:solidFill>
                          <a:latin typeface="Calibri"/>
                          <a:ea typeface="Calibri"/>
                          <a:cs typeface="Calibri"/>
                          <a:sym typeface="Calibri"/>
                        </a:rPr>
                        <a:t>Kunst 1 (beeldend / drama / muziek / dans) </a:t>
                      </a:r>
                      <a:endParaRPr sz="1800">
                        <a:latin typeface="Calibri"/>
                        <a:ea typeface="Calibri"/>
                        <a:cs typeface="Calibri"/>
                        <a:sym typeface="Calibri"/>
                      </a:endParaRPr>
                    </a:p>
                  </a:txBody>
                  <a:tcPr marL="91425" marR="91425" marT="91425" marB="9142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10001"/>
                  </a:ext>
                </a:extLst>
              </a:tr>
              <a:tr h="443300">
                <a:tc gridSpan="4">
                  <a:txBody>
                    <a:bodyPr/>
                    <a:lstStyle/>
                    <a:p>
                      <a:pPr marL="0" marR="0" lvl="0" indent="0" algn="ctr" rtl="0">
                        <a:spcBef>
                          <a:spcPts val="0"/>
                        </a:spcBef>
                        <a:spcAft>
                          <a:spcPts val="0"/>
                        </a:spcAft>
                        <a:buNone/>
                      </a:pPr>
                      <a:r>
                        <a:rPr lang="nl-NL" sz="1800" dirty="0">
                          <a:latin typeface="Calibri"/>
                          <a:ea typeface="Calibri"/>
                          <a:cs typeface="Calibri"/>
                          <a:sym typeface="Calibri"/>
                        </a:rPr>
                        <a:t>Duits of </a:t>
                      </a:r>
                      <a:r>
                        <a:rPr lang="nl-NL" sz="1800" dirty="0">
                          <a:solidFill>
                            <a:schemeClr val="dk1"/>
                          </a:solidFill>
                          <a:latin typeface="Calibri"/>
                          <a:ea typeface="Calibri"/>
                          <a:cs typeface="Calibri"/>
                          <a:sym typeface="Calibri"/>
                        </a:rPr>
                        <a:t>Frans</a:t>
                      </a:r>
                      <a:endParaRPr sz="1800" dirty="0">
                        <a:latin typeface="Calibri"/>
                        <a:ea typeface="Calibri"/>
                        <a:cs typeface="Calibri"/>
                        <a:sym typeface="Calibri"/>
                      </a:endParaRPr>
                    </a:p>
                  </a:txBody>
                  <a:tcPr marL="91425" marR="91425" marT="91425" marB="9142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10002"/>
                  </a:ext>
                </a:extLst>
              </a:tr>
              <a:tr h="596275">
                <a:tc>
                  <a:txBody>
                    <a:bodyPr/>
                    <a:lstStyle/>
                    <a:p>
                      <a:pPr marL="0" marR="0" lvl="0" indent="0" algn="l" rtl="0">
                        <a:spcBef>
                          <a:spcPts val="0"/>
                        </a:spcBef>
                        <a:spcAft>
                          <a:spcPts val="0"/>
                        </a:spcAft>
                        <a:buClr>
                          <a:schemeClr val="dk1"/>
                        </a:buClr>
                        <a:buSzPts val="2000"/>
                        <a:buFont typeface="Calibri"/>
                        <a:buNone/>
                      </a:pPr>
                      <a:r>
                        <a:rPr lang="nl-NL" sz="2000" b="0" dirty="0">
                          <a:latin typeface="Calibri"/>
                          <a:ea typeface="Calibri"/>
                          <a:cs typeface="Calibri"/>
                          <a:sym typeface="Calibri"/>
                        </a:rPr>
                        <a:t>Wiskunde A </a:t>
                      </a:r>
                      <a:endParaRPr sz="2000" b="0" dirty="0">
                        <a:latin typeface="Calibri"/>
                        <a:ea typeface="Calibri"/>
                        <a:cs typeface="Calibri"/>
                        <a:sym typeface="Calibri"/>
                      </a:endParaRPr>
                    </a:p>
                  </a:txBody>
                  <a:tcPr marL="91425" marR="91425" marT="91425" marB="9142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B7B7B7"/>
                      </a:solidFill>
                      <a:prstDash val="solid"/>
                      <a:round/>
                      <a:headEnd type="none" w="sm" len="sm"/>
                      <a:tailEnd type="none" w="sm" len="sm"/>
                    </a:lnB>
                    <a:solidFill>
                      <a:srgbClr val="FDE1CA">
                        <a:alpha val="27060"/>
                      </a:srgbClr>
                    </a:solidFill>
                  </a:tcPr>
                </a:tc>
                <a:tc>
                  <a:txBody>
                    <a:bodyPr/>
                    <a:lstStyle/>
                    <a:p>
                      <a:pPr marL="0" marR="0" lvl="0" indent="0" algn="l" rtl="0">
                        <a:spcBef>
                          <a:spcPts val="0"/>
                        </a:spcBef>
                        <a:spcAft>
                          <a:spcPts val="0"/>
                        </a:spcAft>
                        <a:buClr>
                          <a:schemeClr val="dk1"/>
                        </a:buClr>
                        <a:buSzPts val="2000"/>
                        <a:buFont typeface="Calibri"/>
                        <a:buNone/>
                      </a:pPr>
                      <a:r>
                        <a:rPr lang="nl-NL" sz="2000" b="0">
                          <a:latin typeface="Calibri"/>
                          <a:ea typeface="Calibri"/>
                          <a:cs typeface="Calibri"/>
                          <a:sym typeface="Calibri"/>
                        </a:rPr>
                        <a:t>Wiskunde A</a:t>
                      </a:r>
                      <a:endParaRPr sz="2000" b="0">
                        <a:latin typeface="Calibri"/>
                        <a:ea typeface="Calibri"/>
                        <a:cs typeface="Calibri"/>
                        <a:sym typeface="Calibri"/>
                      </a:endParaRPr>
                    </a:p>
                  </a:txBody>
                  <a:tcPr marL="91425" marR="91425" marT="91425" marB="91425" anchor="ctr">
                    <a:lnL w="9525" cap="flat" cmpd="sng">
                      <a:solidFill>
                        <a:srgbClr val="434343"/>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B7B7B7"/>
                      </a:solidFill>
                      <a:prstDash val="solid"/>
                      <a:round/>
                      <a:headEnd type="none" w="sm" len="sm"/>
                      <a:tailEnd type="none" w="sm" len="sm"/>
                    </a:lnB>
                    <a:solidFill>
                      <a:srgbClr val="FDE1CA">
                        <a:alpha val="27058"/>
                      </a:srgbClr>
                    </a:solidFill>
                  </a:tcPr>
                </a:tc>
                <a:tc>
                  <a:txBody>
                    <a:bodyPr/>
                    <a:lstStyle/>
                    <a:p>
                      <a:pPr marL="0" marR="0" lvl="0" indent="0" algn="l" rtl="0">
                        <a:spcBef>
                          <a:spcPts val="0"/>
                        </a:spcBef>
                        <a:spcAft>
                          <a:spcPts val="0"/>
                        </a:spcAft>
                        <a:buClr>
                          <a:schemeClr val="dk1"/>
                        </a:buClr>
                        <a:buSzPts val="2000"/>
                        <a:buFont typeface="Calibri"/>
                        <a:buNone/>
                      </a:pPr>
                      <a:r>
                        <a:rPr lang="nl-NL" sz="2000" b="0">
                          <a:latin typeface="Calibri"/>
                          <a:ea typeface="Calibri"/>
                          <a:cs typeface="Calibri"/>
                          <a:sym typeface="Calibri"/>
                        </a:rPr>
                        <a:t>Wiskunde A</a:t>
                      </a:r>
                      <a:endParaRPr sz="2000" b="0">
                        <a:solidFill>
                          <a:schemeClr val="dk1"/>
                        </a:solidFill>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40BAD2">
                        <a:alpha val="22350"/>
                      </a:srgbClr>
                    </a:solidFill>
                  </a:tcPr>
                </a:tc>
                <a:tc>
                  <a:txBody>
                    <a:bodyPr/>
                    <a:lstStyle/>
                    <a:p>
                      <a:pPr marL="0" marR="0" lvl="0" indent="0" algn="l" rtl="0">
                        <a:spcBef>
                          <a:spcPts val="0"/>
                        </a:spcBef>
                        <a:spcAft>
                          <a:spcPts val="0"/>
                        </a:spcAft>
                        <a:buClr>
                          <a:schemeClr val="dk1"/>
                        </a:buClr>
                        <a:buSzPts val="2000"/>
                        <a:buFont typeface="Calibri"/>
                        <a:buNone/>
                      </a:pPr>
                      <a:r>
                        <a:rPr lang="nl-NL" sz="2000" b="0">
                          <a:latin typeface="Calibri"/>
                          <a:ea typeface="Calibri"/>
                          <a:cs typeface="Calibri"/>
                          <a:sym typeface="Calibri"/>
                        </a:rPr>
                        <a:t>Wiskunde B</a:t>
                      </a:r>
                      <a:endParaRPr sz="2000" b="0">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B7B7B7"/>
                      </a:solidFill>
                      <a:prstDash val="solid"/>
                      <a:round/>
                      <a:headEnd type="none" w="sm" len="sm"/>
                      <a:tailEnd type="none" w="sm" len="sm"/>
                    </a:lnB>
                    <a:solidFill>
                      <a:srgbClr val="40BAD2">
                        <a:alpha val="22352"/>
                      </a:srgbClr>
                    </a:solidFill>
                  </a:tcPr>
                </a:tc>
                <a:extLst>
                  <a:ext uri="{0D108BD9-81ED-4DB2-BD59-A6C34878D82A}">
                    <a16:rowId xmlns:a16="http://schemas.microsoft.com/office/drawing/2014/main" val="10003"/>
                  </a:ext>
                </a:extLst>
              </a:tr>
              <a:tr h="616875">
                <a:tc>
                  <a:txBody>
                    <a:bodyPr/>
                    <a:lstStyle/>
                    <a:p>
                      <a:pPr marL="0" marR="0" lvl="0" indent="0" algn="l" rtl="0">
                        <a:spcBef>
                          <a:spcPts val="0"/>
                        </a:spcBef>
                        <a:spcAft>
                          <a:spcPts val="0"/>
                        </a:spcAft>
                        <a:buClr>
                          <a:schemeClr val="dk1"/>
                        </a:buClr>
                        <a:buSzPts val="2000"/>
                        <a:buFont typeface="Calibri"/>
                        <a:buNone/>
                      </a:pPr>
                      <a:r>
                        <a:rPr lang="nl-NL" sz="2000" dirty="0">
                          <a:solidFill>
                            <a:schemeClr val="dk1"/>
                          </a:solidFill>
                          <a:latin typeface="Calibri"/>
                          <a:ea typeface="Calibri"/>
                          <a:cs typeface="Calibri"/>
                          <a:sym typeface="Calibri"/>
                        </a:rPr>
                        <a:t>Filosofie of Kunst 2 (drama)</a:t>
                      </a:r>
                      <a:endParaRPr sz="2000" b="0" dirty="0">
                        <a:latin typeface="Calibri"/>
                        <a:ea typeface="Calibri"/>
                        <a:cs typeface="Calibri"/>
                        <a:sym typeface="Calibri"/>
                      </a:endParaRPr>
                    </a:p>
                  </a:txBody>
                  <a:tcPr marL="91425" marR="91425" marT="91425" marB="9142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BC498">
                        <a:alpha val="48630"/>
                      </a:srgbClr>
                    </a:solidFill>
                  </a:tcPr>
                </a:tc>
                <a:tc>
                  <a:txBody>
                    <a:bodyPr/>
                    <a:lstStyle/>
                    <a:p>
                      <a:pPr marL="0" marR="0" lvl="0" indent="0" algn="l" rtl="0">
                        <a:spcBef>
                          <a:spcPts val="0"/>
                        </a:spcBef>
                        <a:spcAft>
                          <a:spcPts val="0"/>
                        </a:spcAft>
                        <a:buClr>
                          <a:schemeClr val="dk1"/>
                        </a:buClr>
                        <a:buSzPts val="2000"/>
                        <a:buFont typeface="Calibri"/>
                        <a:buNone/>
                      </a:pPr>
                      <a:r>
                        <a:rPr lang="nl-NL" sz="2000" b="0">
                          <a:latin typeface="Calibri"/>
                          <a:ea typeface="Calibri"/>
                          <a:cs typeface="Calibri"/>
                          <a:sym typeface="Calibri"/>
                        </a:rPr>
                        <a:t>Economie </a:t>
                      </a:r>
                      <a:endParaRPr sz="2000" b="0">
                        <a:latin typeface="Calibri"/>
                        <a:ea typeface="Calibri"/>
                        <a:cs typeface="Calibri"/>
                        <a:sym typeface="Calibri"/>
                      </a:endParaRPr>
                    </a:p>
                  </a:txBody>
                  <a:tcPr marL="91425" marR="91425" marT="91425" marB="9142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BC498">
                        <a:alpha val="48627"/>
                      </a:srgbClr>
                    </a:solidFill>
                  </a:tcPr>
                </a:tc>
                <a:tc>
                  <a:txBody>
                    <a:bodyPr/>
                    <a:lstStyle/>
                    <a:p>
                      <a:pPr marL="0" lvl="0" indent="0" algn="l" rtl="0">
                        <a:spcBef>
                          <a:spcPts val="0"/>
                        </a:spcBef>
                        <a:spcAft>
                          <a:spcPts val="0"/>
                        </a:spcAft>
                        <a:buClr>
                          <a:schemeClr val="dk1"/>
                        </a:buClr>
                        <a:buSzPts val="2000"/>
                        <a:buFont typeface="Calibri"/>
                        <a:buNone/>
                      </a:pPr>
                      <a:r>
                        <a:rPr lang="nl-NL" sz="2000">
                          <a:solidFill>
                            <a:schemeClr val="dk1"/>
                          </a:solidFill>
                          <a:latin typeface="Calibri"/>
                          <a:ea typeface="Calibri"/>
                          <a:cs typeface="Calibri"/>
                          <a:sym typeface="Calibri"/>
                        </a:rPr>
                        <a:t>Aardrijkskunde</a:t>
                      </a:r>
                      <a:endParaRPr sz="2000" b="0">
                        <a:latin typeface="Calibri"/>
                        <a:ea typeface="Calibri"/>
                        <a:cs typeface="Calibri"/>
                        <a:sym typeface="Calibri"/>
                      </a:endParaRPr>
                    </a:p>
                  </a:txBody>
                  <a:tcPr marL="91425" marR="91425" marT="91425" marB="9142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rgbClr val="B7B7B7"/>
                      </a:solidFill>
                      <a:prstDash val="solid"/>
                      <a:round/>
                      <a:headEnd type="none" w="sm" len="sm"/>
                      <a:tailEnd type="none" w="sm" len="sm"/>
                    </a:lnB>
                    <a:solidFill>
                      <a:srgbClr val="40BAD2">
                        <a:alpha val="43530"/>
                      </a:srgbClr>
                    </a:solidFill>
                  </a:tcPr>
                </a:tc>
                <a:tc>
                  <a:txBody>
                    <a:bodyPr/>
                    <a:lstStyle/>
                    <a:p>
                      <a:pPr marL="0" marR="0" lvl="0" indent="0" algn="l" rtl="0">
                        <a:spcBef>
                          <a:spcPts val="0"/>
                        </a:spcBef>
                        <a:spcAft>
                          <a:spcPts val="0"/>
                        </a:spcAft>
                        <a:buClr>
                          <a:schemeClr val="dk1"/>
                        </a:buClr>
                        <a:buSzPts val="2000"/>
                        <a:buFont typeface="Calibri"/>
                        <a:buNone/>
                      </a:pPr>
                      <a:r>
                        <a:rPr lang="nl-NL" sz="2000" b="0">
                          <a:latin typeface="Calibri"/>
                          <a:ea typeface="Calibri"/>
                          <a:cs typeface="Calibri"/>
                          <a:sym typeface="Calibri"/>
                        </a:rPr>
                        <a:t>Scheikunde </a:t>
                      </a:r>
                      <a:endParaRPr sz="2000" b="0">
                        <a:latin typeface="Calibri"/>
                        <a:ea typeface="Calibri"/>
                        <a:cs typeface="Calibri"/>
                        <a:sym typeface="Calibri"/>
                      </a:endParaRPr>
                    </a:p>
                  </a:txBody>
                  <a:tcPr marL="91425" marR="91425" marT="91425" marB="9142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40BAD2">
                        <a:alpha val="43529"/>
                      </a:srgbClr>
                    </a:solidFill>
                  </a:tcPr>
                </a:tc>
                <a:extLst>
                  <a:ext uri="{0D108BD9-81ED-4DB2-BD59-A6C34878D82A}">
                    <a16:rowId xmlns:a16="http://schemas.microsoft.com/office/drawing/2014/main" val="10004"/>
                  </a:ext>
                </a:extLst>
              </a:tr>
              <a:tr h="561475">
                <a:tc>
                  <a:txBody>
                    <a:bodyPr/>
                    <a:lstStyle/>
                    <a:p>
                      <a:pPr marL="0" marR="0" lvl="0" indent="0" algn="l" rtl="0">
                        <a:spcBef>
                          <a:spcPts val="0"/>
                        </a:spcBef>
                        <a:spcAft>
                          <a:spcPts val="0"/>
                        </a:spcAft>
                        <a:buClr>
                          <a:schemeClr val="dk1"/>
                        </a:buClr>
                        <a:buSzPts val="2000"/>
                        <a:buFont typeface="Calibri"/>
                        <a:buNone/>
                      </a:pPr>
                      <a:r>
                        <a:rPr lang="nl-NL" sz="2000" b="0" dirty="0">
                          <a:latin typeface="Calibri"/>
                          <a:ea typeface="Calibri"/>
                          <a:cs typeface="Calibri"/>
                          <a:sym typeface="Calibri"/>
                        </a:rPr>
                        <a:t>Geschiedenis </a:t>
                      </a:r>
                      <a:endParaRPr sz="2000" b="0" dirty="0">
                        <a:latin typeface="Calibri"/>
                        <a:ea typeface="Calibri"/>
                        <a:cs typeface="Calibri"/>
                        <a:sym typeface="Calibri"/>
                      </a:endParaRPr>
                    </a:p>
                  </a:txBody>
                  <a:tcPr marL="91425" marR="91425" marT="91425" marB="9142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AA863">
                        <a:alpha val="67450"/>
                      </a:srgbClr>
                    </a:solidFill>
                  </a:tcPr>
                </a:tc>
                <a:tc>
                  <a:txBody>
                    <a:bodyPr/>
                    <a:lstStyle/>
                    <a:p>
                      <a:pPr marL="0" marR="0" lvl="0" indent="0" algn="l" rtl="0">
                        <a:spcBef>
                          <a:spcPts val="0"/>
                        </a:spcBef>
                        <a:spcAft>
                          <a:spcPts val="0"/>
                        </a:spcAft>
                        <a:buClr>
                          <a:schemeClr val="dk1"/>
                        </a:buClr>
                        <a:buSzPts val="2000"/>
                        <a:buFont typeface="Calibri"/>
                        <a:buNone/>
                      </a:pPr>
                      <a:r>
                        <a:rPr lang="nl-NL" sz="2000" b="0">
                          <a:latin typeface="Calibri"/>
                          <a:ea typeface="Calibri"/>
                          <a:cs typeface="Calibri"/>
                          <a:sym typeface="Calibri"/>
                        </a:rPr>
                        <a:t>Geschiedenis </a:t>
                      </a:r>
                      <a:endParaRPr sz="2000" b="0">
                        <a:latin typeface="Calibri"/>
                        <a:ea typeface="Calibri"/>
                        <a:cs typeface="Calibri"/>
                        <a:sym typeface="Calibri"/>
                      </a:endParaRPr>
                    </a:p>
                  </a:txBody>
                  <a:tcPr marL="91425" marR="91425" marT="91425" marB="9142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AA863">
                        <a:alpha val="67450"/>
                      </a:srgbClr>
                    </a:solidFill>
                  </a:tcPr>
                </a:tc>
                <a:tc>
                  <a:txBody>
                    <a:bodyPr/>
                    <a:lstStyle/>
                    <a:p>
                      <a:pPr marL="0" lvl="0" indent="0" algn="l" rtl="0">
                        <a:spcBef>
                          <a:spcPts val="0"/>
                        </a:spcBef>
                        <a:spcAft>
                          <a:spcPts val="0"/>
                        </a:spcAft>
                        <a:buClr>
                          <a:schemeClr val="dk1"/>
                        </a:buClr>
                        <a:buSzPts val="2000"/>
                        <a:buFont typeface="Calibri"/>
                        <a:buNone/>
                      </a:pPr>
                      <a:r>
                        <a:rPr lang="nl-NL" sz="2000">
                          <a:solidFill>
                            <a:schemeClr val="dk1"/>
                          </a:solidFill>
                          <a:latin typeface="Calibri"/>
                          <a:ea typeface="Calibri"/>
                          <a:cs typeface="Calibri"/>
                          <a:sym typeface="Calibri"/>
                        </a:rPr>
                        <a:t>Scheikunde </a:t>
                      </a:r>
                      <a:endParaRPr sz="2000">
                        <a:latin typeface="Calibri"/>
                        <a:ea typeface="Calibri"/>
                        <a:cs typeface="Calibri"/>
                        <a:sym typeface="Calibri"/>
                      </a:endParaRPr>
                    </a:p>
                  </a:txBody>
                  <a:tcPr marL="91425" marR="91425" marT="91425" marB="9142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40BAD2">
                        <a:alpha val="61960"/>
                      </a:srgbClr>
                    </a:solidFill>
                  </a:tcPr>
                </a:tc>
                <a:tc>
                  <a:txBody>
                    <a:bodyPr/>
                    <a:lstStyle/>
                    <a:p>
                      <a:pPr marL="0" marR="0" lvl="0" indent="0" algn="l" rtl="0">
                        <a:spcBef>
                          <a:spcPts val="0"/>
                        </a:spcBef>
                        <a:spcAft>
                          <a:spcPts val="0"/>
                        </a:spcAft>
                        <a:buClr>
                          <a:schemeClr val="dk1"/>
                        </a:buClr>
                        <a:buSzPts val="2000"/>
                        <a:buFont typeface="Calibri"/>
                        <a:buNone/>
                      </a:pPr>
                      <a:r>
                        <a:rPr lang="nl-NL" sz="2000" b="0">
                          <a:latin typeface="Calibri"/>
                          <a:ea typeface="Calibri"/>
                          <a:cs typeface="Calibri"/>
                          <a:sym typeface="Calibri"/>
                        </a:rPr>
                        <a:t>Natuurkunde </a:t>
                      </a:r>
                      <a:endParaRPr sz="2000" b="0">
                        <a:latin typeface="Calibri"/>
                        <a:ea typeface="Calibri"/>
                        <a:cs typeface="Calibri"/>
                        <a:sym typeface="Calibri"/>
                      </a:endParaRPr>
                    </a:p>
                  </a:txBody>
                  <a:tcPr marL="91425" marR="91425" marT="91425" marB="9142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40BAD2">
                        <a:alpha val="61960"/>
                      </a:srgbClr>
                    </a:solidFill>
                  </a:tcPr>
                </a:tc>
                <a:extLst>
                  <a:ext uri="{0D108BD9-81ED-4DB2-BD59-A6C34878D82A}">
                    <a16:rowId xmlns:a16="http://schemas.microsoft.com/office/drawing/2014/main" val="10005"/>
                  </a:ext>
                </a:extLst>
              </a:tr>
              <a:tr h="895300">
                <a:tc>
                  <a:txBody>
                    <a:bodyPr/>
                    <a:lstStyle/>
                    <a:p>
                      <a:pPr marL="0" marR="0" lvl="0" indent="0" algn="l" rtl="0">
                        <a:spcBef>
                          <a:spcPts val="0"/>
                        </a:spcBef>
                        <a:spcAft>
                          <a:spcPts val="0"/>
                        </a:spcAft>
                        <a:buClr>
                          <a:schemeClr val="dk1"/>
                        </a:buClr>
                        <a:buSzPts val="2000"/>
                        <a:buFont typeface="Calibri"/>
                        <a:buNone/>
                      </a:pPr>
                      <a:r>
                        <a:rPr lang="nl-NL" sz="2000" b="0" dirty="0">
                          <a:latin typeface="Calibri"/>
                          <a:ea typeface="Calibri"/>
                          <a:cs typeface="Calibri"/>
                          <a:sym typeface="Calibri"/>
                        </a:rPr>
                        <a:t>Aardrijkskunde of Maatschappij wetenschappen</a:t>
                      </a:r>
                      <a:endParaRPr dirty="0"/>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434343"/>
                      </a:solidFill>
                      <a:prstDash val="solid"/>
                      <a:round/>
                      <a:headEnd type="none" w="sm" len="sm"/>
                      <a:tailEnd type="none" w="sm" len="sm"/>
                    </a:lnB>
                    <a:solidFill>
                      <a:srgbClr val="FAA863">
                        <a:alpha val="67450"/>
                      </a:srgbClr>
                    </a:solidFill>
                  </a:tcPr>
                </a:tc>
                <a:tc>
                  <a:txBody>
                    <a:bodyPr/>
                    <a:lstStyle/>
                    <a:p>
                      <a:pPr marL="0" marR="0" lvl="0" indent="0" algn="l" rtl="0">
                        <a:spcBef>
                          <a:spcPts val="0"/>
                        </a:spcBef>
                        <a:spcAft>
                          <a:spcPts val="0"/>
                        </a:spcAft>
                        <a:buClr>
                          <a:schemeClr val="dk1"/>
                        </a:buClr>
                        <a:buSzPts val="2000"/>
                        <a:buFont typeface="Calibri"/>
                        <a:buNone/>
                      </a:pPr>
                      <a:r>
                        <a:rPr lang="nl-NL" sz="2000" b="0" dirty="0">
                          <a:latin typeface="Calibri"/>
                          <a:ea typeface="Calibri"/>
                          <a:cs typeface="Calibri"/>
                          <a:sym typeface="Calibri"/>
                        </a:rPr>
                        <a:t>Aardrijkskunde of Maatschappij wetenschappen</a:t>
                      </a:r>
                      <a:endParaRPr sz="2000" b="0" dirty="0">
                        <a:latin typeface="Calibri"/>
                        <a:ea typeface="Calibri"/>
                        <a:cs typeface="Calibri"/>
                        <a:sym typeface="Calibri"/>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434343"/>
                      </a:solidFill>
                      <a:prstDash val="solid"/>
                      <a:round/>
                      <a:headEnd type="none" w="sm" len="sm"/>
                      <a:tailEnd type="none" w="sm" len="sm"/>
                    </a:lnB>
                    <a:solidFill>
                      <a:srgbClr val="FAA863">
                        <a:alpha val="67450"/>
                      </a:srgbClr>
                    </a:solidFill>
                  </a:tcPr>
                </a:tc>
                <a:tc>
                  <a:txBody>
                    <a:bodyPr/>
                    <a:lstStyle/>
                    <a:p>
                      <a:pPr marL="0" marR="0" lvl="0" indent="0" algn="l" rtl="0">
                        <a:spcBef>
                          <a:spcPts val="0"/>
                        </a:spcBef>
                        <a:spcAft>
                          <a:spcPts val="0"/>
                        </a:spcAft>
                        <a:buClr>
                          <a:schemeClr val="dk1"/>
                        </a:buClr>
                        <a:buSzPts val="2000"/>
                        <a:buFont typeface="Calibri"/>
                        <a:buNone/>
                      </a:pPr>
                      <a:r>
                        <a:rPr lang="nl-NL" sz="2000" b="0">
                          <a:latin typeface="Calibri"/>
                          <a:ea typeface="Calibri"/>
                          <a:cs typeface="Calibri"/>
                          <a:sym typeface="Calibri"/>
                        </a:rPr>
                        <a:t>Biologie</a:t>
                      </a:r>
                      <a:endParaRPr sz="2000" b="0">
                        <a:latin typeface="Calibri"/>
                        <a:ea typeface="Calibri"/>
                        <a:cs typeface="Calibri"/>
                        <a:sym typeface="Calibri"/>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434343"/>
                      </a:solidFill>
                      <a:prstDash val="solid"/>
                      <a:round/>
                      <a:headEnd type="none" w="sm" len="sm"/>
                      <a:tailEnd type="none" w="sm" len="sm"/>
                    </a:lnB>
                    <a:solidFill>
                      <a:srgbClr val="40BAD2">
                        <a:alpha val="61960"/>
                      </a:srgbClr>
                    </a:solidFill>
                  </a:tcPr>
                </a:tc>
                <a:tc>
                  <a:txBody>
                    <a:bodyPr/>
                    <a:lstStyle/>
                    <a:p>
                      <a:pPr marL="0" marR="0" lvl="0" indent="0" algn="l" rtl="0">
                        <a:spcBef>
                          <a:spcPts val="0"/>
                        </a:spcBef>
                        <a:spcAft>
                          <a:spcPts val="0"/>
                        </a:spcAft>
                        <a:buClr>
                          <a:schemeClr val="dk1"/>
                        </a:buClr>
                        <a:buSzPts val="2000"/>
                        <a:buFont typeface="Calibri"/>
                        <a:buNone/>
                      </a:pPr>
                      <a:r>
                        <a:rPr lang="nl-NL" sz="2000" b="0">
                          <a:latin typeface="Calibri"/>
                          <a:ea typeface="Calibri"/>
                          <a:cs typeface="Calibri"/>
                          <a:sym typeface="Calibri"/>
                        </a:rPr>
                        <a:t>Biologie </a:t>
                      </a:r>
                      <a:endParaRPr sz="2000" b="0">
                        <a:latin typeface="Calibri"/>
                        <a:ea typeface="Calibri"/>
                        <a:cs typeface="Calibri"/>
                        <a:sym typeface="Calibri"/>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434343"/>
                      </a:solidFill>
                      <a:prstDash val="solid"/>
                      <a:round/>
                      <a:headEnd type="none" w="sm" len="sm"/>
                      <a:tailEnd type="none" w="sm" len="sm"/>
                    </a:lnB>
                    <a:solidFill>
                      <a:srgbClr val="40BAD2">
                        <a:alpha val="61960"/>
                      </a:srgbClr>
                    </a:solidFill>
                  </a:tcPr>
                </a:tc>
                <a:extLst>
                  <a:ext uri="{0D108BD9-81ED-4DB2-BD59-A6C34878D82A}">
                    <a16:rowId xmlns:a16="http://schemas.microsoft.com/office/drawing/2014/main" val="10006"/>
                  </a:ext>
                </a:extLst>
              </a:tr>
              <a:tr h="473575">
                <a:tc gridSpan="4">
                  <a:txBody>
                    <a:bodyPr/>
                    <a:lstStyle/>
                    <a:p>
                      <a:pPr marL="0" marR="0" lvl="0" indent="0" algn="ctr" rtl="0">
                        <a:spcBef>
                          <a:spcPts val="0"/>
                        </a:spcBef>
                        <a:spcAft>
                          <a:spcPts val="0"/>
                        </a:spcAft>
                        <a:buClr>
                          <a:schemeClr val="dk1"/>
                        </a:buClr>
                        <a:buSzPts val="1800"/>
                        <a:buFont typeface="Calibri"/>
                        <a:buNone/>
                      </a:pPr>
                      <a:r>
                        <a:rPr lang="nl-NL" sz="1800">
                          <a:latin typeface="Calibri"/>
                          <a:ea typeface="Calibri"/>
                          <a:cs typeface="Calibri"/>
                          <a:sym typeface="Calibri"/>
                        </a:rPr>
                        <a:t>Maatschappijleer /  EWS / CKV (combinatiecijfer)</a:t>
                      </a:r>
                      <a:endParaRPr sz="1800">
                        <a:latin typeface="Calibri"/>
                        <a:ea typeface="Calibri"/>
                        <a:cs typeface="Calibri"/>
                        <a:sym typeface="Calibri"/>
                      </a:endParaRPr>
                    </a:p>
                  </a:txBody>
                  <a:tcPr marL="91425" marR="91425" marT="91425" marB="9142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B7B7B7"/>
                      </a:solidFill>
                      <a:prstDash val="solid"/>
                      <a:round/>
                      <a:headEnd type="none" w="sm" len="sm"/>
                      <a:tailEnd type="none" w="sm" len="sm"/>
                    </a:lnB>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10007"/>
                  </a:ext>
                </a:extLst>
              </a:tr>
              <a:tr h="473575">
                <a:tc gridSpan="4">
                  <a:txBody>
                    <a:bodyPr/>
                    <a:lstStyle/>
                    <a:p>
                      <a:pPr marL="0" lvl="0" indent="0" algn="ctr" rtl="0">
                        <a:spcBef>
                          <a:spcPts val="0"/>
                        </a:spcBef>
                        <a:spcAft>
                          <a:spcPts val="0"/>
                        </a:spcAft>
                        <a:buClr>
                          <a:schemeClr val="dk1"/>
                        </a:buClr>
                        <a:buSzPts val="1800"/>
                        <a:buFont typeface="Calibri"/>
                        <a:buNone/>
                      </a:pPr>
                      <a:r>
                        <a:rPr lang="nl-NL" sz="1800">
                          <a:solidFill>
                            <a:schemeClr val="dk1"/>
                          </a:solidFill>
                          <a:latin typeface="Calibri"/>
                          <a:ea typeface="Calibri"/>
                          <a:cs typeface="Calibri"/>
                          <a:sym typeface="Calibri"/>
                        </a:rPr>
                        <a:t>LO</a:t>
                      </a:r>
                      <a:endParaRPr sz="1800">
                        <a:latin typeface="Calibri"/>
                        <a:ea typeface="Calibri"/>
                        <a:cs typeface="Calibri"/>
                        <a:sym typeface="Calibri"/>
                      </a:endParaRPr>
                    </a:p>
                  </a:txBody>
                  <a:tcPr marL="91425" marR="91425" marT="91425" marB="9142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10008"/>
                  </a:ext>
                </a:extLst>
              </a:tr>
              <a:tr h="473575">
                <a:tc gridSpan="4">
                  <a:txBody>
                    <a:bodyPr/>
                    <a:lstStyle/>
                    <a:p>
                      <a:pPr marL="0" marR="0" lvl="0" indent="0" algn="ctr" rtl="0">
                        <a:spcBef>
                          <a:spcPts val="0"/>
                        </a:spcBef>
                        <a:spcAft>
                          <a:spcPts val="0"/>
                        </a:spcAft>
                        <a:buClr>
                          <a:schemeClr val="dk1"/>
                        </a:buClr>
                        <a:buSzPts val="1800"/>
                        <a:buFont typeface="Calibri"/>
                        <a:buNone/>
                      </a:pPr>
                      <a:r>
                        <a:rPr lang="nl-NL" sz="1800" dirty="0">
                          <a:solidFill>
                            <a:schemeClr val="dk1"/>
                          </a:solidFill>
                          <a:latin typeface="Calibri"/>
                          <a:ea typeface="Calibri"/>
                          <a:cs typeface="Calibri"/>
                          <a:sym typeface="Calibri"/>
                        </a:rPr>
                        <a:t>Lesaanbod zonder examen</a:t>
                      </a:r>
                      <a:r>
                        <a:rPr lang="nl-NL" sz="1800" dirty="0">
                          <a:latin typeface="Calibri"/>
                          <a:ea typeface="Calibri"/>
                          <a:cs typeface="Calibri"/>
                          <a:sym typeface="Calibri"/>
                        </a:rPr>
                        <a:t>: Ambacht / Toneel / Koor / Muziek</a:t>
                      </a:r>
                      <a:endParaRPr sz="1800" dirty="0">
                        <a:latin typeface="Calibri"/>
                        <a:ea typeface="Calibri"/>
                        <a:cs typeface="Calibri"/>
                        <a:sym typeface="Calibri"/>
                      </a:endParaRPr>
                    </a:p>
                  </a:txBody>
                  <a:tcPr marL="91425" marR="91425" marT="91425" marB="9142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434343"/>
                      </a:solidFill>
                      <a:prstDash val="solid"/>
                      <a:round/>
                      <a:headEnd type="none" w="sm" len="sm"/>
                      <a:tailEnd type="none" w="sm" len="sm"/>
                    </a:lnB>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10009"/>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811849-C289-144E-485B-A233C46C0430}"/>
              </a:ext>
            </a:extLst>
          </p:cNvPr>
          <p:cNvSpPr>
            <a:spLocks noGrp="1"/>
          </p:cNvSpPr>
          <p:nvPr>
            <p:ph type="title"/>
          </p:nvPr>
        </p:nvSpPr>
        <p:spPr/>
        <p:txBody>
          <a:bodyPr/>
          <a:lstStyle/>
          <a:p>
            <a:r>
              <a:rPr lang="nl-NL" dirty="0"/>
              <a:t>Vwo-</a:t>
            </a:r>
            <a:r>
              <a:rPr lang="nl-NL" dirty="0" err="1"/>
              <a:t>kansklas</a:t>
            </a:r>
            <a:endParaRPr lang="nl-NL" dirty="0"/>
          </a:p>
        </p:txBody>
      </p:sp>
      <p:sp>
        <p:nvSpPr>
          <p:cNvPr id="3" name="Tijdelijke aanduiding voor tekst 2">
            <a:extLst>
              <a:ext uri="{FF2B5EF4-FFF2-40B4-BE49-F238E27FC236}">
                <a16:creationId xmlns:a16="http://schemas.microsoft.com/office/drawing/2014/main" id="{CA8FDE0D-A45C-EE10-B697-F4A2F0CC77C8}"/>
              </a:ext>
            </a:extLst>
          </p:cNvPr>
          <p:cNvSpPr>
            <a:spLocks noGrp="1"/>
          </p:cNvSpPr>
          <p:nvPr>
            <p:ph type="body" idx="1"/>
          </p:nvPr>
        </p:nvSpPr>
        <p:spPr/>
        <p:txBody>
          <a:bodyPr/>
          <a:lstStyle/>
          <a:p>
            <a:endParaRPr lang="nl-NL" dirty="0"/>
          </a:p>
          <a:p>
            <a:endParaRPr lang="nl-NL" dirty="0"/>
          </a:p>
          <a:p>
            <a:endParaRPr lang="nl-NL" dirty="0"/>
          </a:p>
          <a:p>
            <a:endParaRPr lang="nl-NL" dirty="0"/>
          </a:p>
          <a:p>
            <a:endParaRPr lang="nl-NL" dirty="0"/>
          </a:p>
          <a:p>
            <a:endParaRPr lang="nl-NL" dirty="0"/>
          </a:p>
          <a:p>
            <a:endParaRPr lang="nl-NL" dirty="0"/>
          </a:p>
          <a:p>
            <a:endParaRPr lang="nl-NL" dirty="0"/>
          </a:p>
          <a:p>
            <a:pPr marL="114300" indent="0">
              <a:buNone/>
            </a:pPr>
            <a:endParaRPr lang="nl-NL" dirty="0"/>
          </a:p>
        </p:txBody>
      </p:sp>
      <p:pic>
        <p:nvPicPr>
          <p:cNvPr id="6" name="Afbeelding 5" descr="Afbeelding met tekst, Lettertype, Kleurrijkheid, nummer&#10;&#10;Automatisch gegenereerde beschrijving">
            <a:extLst>
              <a:ext uri="{FF2B5EF4-FFF2-40B4-BE49-F238E27FC236}">
                <a16:creationId xmlns:a16="http://schemas.microsoft.com/office/drawing/2014/main" id="{16E86713-216E-7AC0-9151-BE519A87EC60}"/>
              </a:ext>
            </a:extLst>
          </p:cNvPr>
          <p:cNvPicPr>
            <a:picLocks noChangeAspect="1"/>
          </p:cNvPicPr>
          <p:nvPr/>
        </p:nvPicPr>
        <p:blipFill>
          <a:blip r:embed="rId2"/>
          <a:stretch>
            <a:fillRect/>
          </a:stretch>
        </p:blipFill>
        <p:spPr>
          <a:xfrm>
            <a:off x="3590462" y="738788"/>
            <a:ext cx="5944155" cy="2834640"/>
          </a:xfrm>
          <a:prstGeom prst="rect">
            <a:avLst/>
          </a:prstGeom>
        </p:spPr>
      </p:pic>
      <p:pic>
        <p:nvPicPr>
          <p:cNvPr id="10" name="Afbeelding 9" descr="Afbeelding met tekst, schermopname, software, nummer&#10;&#10;Automatisch gegenereerde beschrijving">
            <a:extLst>
              <a:ext uri="{FF2B5EF4-FFF2-40B4-BE49-F238E27FC236}">
                <a16:creationId xmlns:a16="http://schemas.microsoft.com/office/drawing/2014/main" id="{2E72B02B-EA43-57CE-E391-AA6C70C3C1D1}"/>
              </a:ext>
            </a:extLst>
          </p:cNvPr>
          <p:cNvPicPr>
            <a:picLocks noChangeAspect="1"/>
          </p:cNvPicPr>
          <p:nvPr/>
        </p:nvPicPr>
        <p:blipFill>
          <a:blip r:embed="rId3"/>
          <a:stretch>
            <a:fillRect/>
          </a:stretch>
        </p:blipFill>
        <p:spPr>
          <a:xfrm>
            <a:off x="3590462" y="3573429"/>
            <a:ext cx="5944155" cy="2935498"/>
          </a:xfrm>
          <a:prstGeom prst="rect">
            <a:avLst/>
          </a:prstGeom>
        </p:spPr>
      </p:pic>
    </p:spTree>
    <p:extLst>
      <p:ext uri="{BB962C8B-B14F-4D97-AF65-F5344CB8AC3E}">
        <p14:creationId xmlns:p14="http://schemas.microsoft.com/office/powerpoint/2010/main" val="1913099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g1867412832c_1_50"/>
          <p:cNvSpPr txBox="1">
            <a:spLocks noGrp="1"/>
          </p:cNvSpPr>
          <p:nvPr>
            <p:ph type="title"/>
          </p:nvPr>
        </p:nvSpPr>
        <p:spPr>
          <a:xfrm>
            <a:off x="252919" y="1123837"/>
            <a:ext cx="2947500" cy="4601100"/>
          </a:xfrm>
          <a:prstGeom prst="rect">
            <a:avLst/>
          </a:prstGeom>
          <a:noFill/>
          <a:ln>
            <a:noFill/>
          </a:ln>
        </p:spPr>
        <p:txBody>
          <a:bodyPr spcFirstLastPara="1" wrap="square" lIns="91425" tIns="45700" rIns="91425" bIns="45700" anchor="ctr" anchorCtr="0">
            <a:normAutofit/>
          </a:bodyPr>
          <a:lstStyle/>
          <a:p>
            <a:pPr>
              <a:buSzPts val="3600"/>
            </a:pPr>
            <a:br>
              <a:rPr lang="nl-NL" sz="3000" b="1" dirty="0"/>
            </a:br>
            <a:r>
              <a:rPr lang="nl-NL" sz="3000" b="1" dirty="0"/>
              <a:t>HAVO+</a:t>
            </a:r>
            <a:br>
              <a:rPr lang="nl-NL" sz="3000" b="1" dirty="0"/>
            </a:br>
            <a:endParaRPr sz="3000" b="1" dirty="0"/>
          </a:p>
        </p:txBody>
      </p:sp>
      <p:sp>
        <p:nvSpPr>
          <p:cNvPr id="217" name="Google Shape;217;g1867412832c_1_50"/>
          <p:cNvSpPr txBox="1"/>
          <p:nvPr/>
        </p:nvSpPr>
        <p:spPr>
          <a:xfrm>
            <a:off x="5979625" y="2618200"/>
            <a:ext cx="62499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400">
              <a:latin typeface="Corbel"/>
              <a:ea typeface="Corbel"/>
              <a:cs typeface="Corbel"/>
              <a:sym typeface="Corbel"/>
            </a:endParaRPr>
          </a:p>
        </p:txBody>
      </p:sp>
      <p:pic>
        <p:nvPicPr>
          <p:cNvPr id="3" name="Afbeelding 2">
            <a:extLst>
              <a:ext uri="{FF2B5EF4-FFF2-40B4-BE49-F238E27FC236}">
                <a16:creationId xmlns:a16="http://schemas.microsoft.com/office/drawing/2014/main" id="{96391308-6DC7-8A68-BD09-92BEAF2829C3}"/>
              </a:ext>
            </a:extLst>
          </p:cNvPr>
          <p:cNvPicPr>
            <a:picLocks noChangeAspect="1"/>
          </p:cNvPicPr>
          <p:nvPr/>
        </p:nvPicPr>
        <p:blipFill>
          <a:blip r:embed="rId3"/>
          <a:stretch>
            <a:fillRect/>
          </a:stretch>
        </p:blipFill>
        <p:spPr>
          <a:xfrm>
            <a:off x="3923328" y="2224607"/>
            <a:ext cx="7473799" cy="2922188"/>
          </a:xfrm>
          <a:prstGeom prst="rect">
            <a:avLst/>
          </a:prstGeom>
        </p:spPr>
      </p:pic>
    </p:spTree>
    <p:extLst>
      <p:ext uri="{BB962C8B-B14F-4D97-AF65-F5344CB8AC3E}">
        <p14:creationId xmlns:p14="http://schemas.microsoft.com/office/powerpoint/2010/main" val="3989837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1867412832c_1_80"/>
          <p:cNvSpPr txBox="1">
            <a:spLocks noGrp="1"/>
          </p:cNvSpPr>
          <p:nvPr>
            <p:ph type="body" idx="4"/>
          </p:nvPr>
        </p:nvSpPr>
        <p:spPr>
          <a:xfrm>
            <a:off x="3737498" y="792467"/>
            <a:ext cx="7874277" cy="5170606"/>
          </a:xfrm>
          <a:prstGeom prst="rect">
            <a:avLst/>
          </a:prstGeom>
          <a:solidFill>
            <a:srgbClr val="B0E3ED">
              <a:alpha val="51370"/>
            </a:srgbClr>
          </a:solidFill>
          <a:ln>
            <a:noFill/>
          </a:ln>
        </p:spPr>
        <p:txBody>
          <a:bodyPr spcFirstLastPara="1" wrap="square" lIns="91425" tIns="45700" rIns="91425" bIns="45700" anchor="t" anchorCtr="0">
            <a:spAutoFit/>
          </a:bodyPr>
          <a:lstStyle/>
          <a:p>
            <a:pPr marL="508000" lvl="0" indent="-457200" algn="l" rtl="0">
              <a:lnSpc>
                <a:spcPct val="100000"/>
              </a:lnSpc>
              <a:spcBef>
                <a:spcPts val="0"/>
              </a:spcBef>
              <a:spcAft>
                <a:spcPts val="0"/>
              </a:spcAft>
              <a:buClr>
                <a:schemeClr val="dk1"/>
              </a:buClr>
              <a:buSzPts val="2800"/>
              <a:buChar char="▪"/>
            </a:pPr>
            <a:endParaRPr lang="nl-NL" dirty="0">
              <a:solidFill>
                <a:schemeClr val="dk1"/>
              </a:solidFill>
              <a:latin typeface="Calibri"/>
              <a:ea typeface="Calibri"/>
              <a:cs typeface="Calibri"/>
              <a:sym typeface="Calibri"/>
            </a:endParaRPr>
          </a:p>
          <a:p>
            <a:pPr marL="508000" lvl="0" indent="-457200" algn="l" rtl="0">
              <a:lnSpc>
                <a:spcPct val="100000"/>
              </a:lnSpc>
              <a:spcBef>
                <a:spcPts val="0"/>
              </a:spcBef>
              <a:spcAft>
                <a:spcPts val="0"/>
              </a:spcAft>
              <a:buClr>
                <a:schemeClr val="dk1"/>
              </a:buClr>
              <a:buSzPts val="2800"/>
              <a:buChar char="▪"/>
            </a:pPr>
            <a:endParaRPr lang="nl-NL" dirty="0">
              <a:solidFill>
                <a:schemeClr val="dk1"/>
              </a:solidFill>
              <a:latin typeface="Calibri"/>
              <a:ea typeface="Calibri"/>
              <a:cs typeface="Calibri"/>
              <a:sym typeface="Calibri"/>
            </a:endParaRPr>
          </a:p>
          <a:p>
            <a:pPr marL="508000" lvl="0" indent="-457200" algn="l" rtl="0">
              <a:lnSpc>
                <a:spcPct val="100000"/>
              </a:lnSpc>
              <a:spcBef>
                <a:spcPts val="0"/>
              </a:spcBef>
              <a:spcAft>
                <a:spcPts val="0"/>
              </a:spcAft>
              <a:buClr>
                <a:schemeClr val="dk1"/>
              </a:buClr>
              <a:buSzPts val="2800"/>
              <a:buChar char="▪"/>
            </a:pPr>
            <a:endParaRPr lang="nl-NL" dirty="0">
              <a:solidFill>
                <a:schemeClr val="dk1"/>
              </a:solidFill>
              <a:latin typeface="Calibri"/>
              <a:ea typeface="Calibri"/>
              <a:cs typeface="Calibri"/>
              <a:sym typeface="Calibri"/>
            </a:endParaRPr>
          </a:p>
          <a:p>
            <a:pPr marL="393700" indent="-342900">
              <a:lnSpc>
                <a:spcPct val="150000"/>
              </a:lnSpc>
              <a:spcBef>
                <a:spcPts val="0"/>
              </a:spcBef>
              <a:buClr>
                <a:schemeClr val="dk1"/>
              </a:buClr>
              <a:buSzPts val="2800"/>
              <a:buFont typeface="Arial" panose="020B0604020202020204" pitchFamily="34" charset="0"/>
              <a:buChar char="•"/>
            </a:pPr>
            <a:r>
              <a:rPr lang="nl-NL" dirty="0">
                <a:solidFill>
                  <a:schemeClr val="dk1"/>
                </a:solidFill>
                <a:latin typeface="Calibri"/>
                <a:ea typeface="Calibri"/>
                <a:cs typeface="Calibri"/>
                <a:sym typeface="Calibri"/>
              </a:rPr>
              <a:t>Toegang: leerlingen die 10vk hebben gedaan</a:t>
            </a:r>
          </a:p>
          <a:p>
            <a:pPr marL="393700" indent="-342900">
              <a:lnSpc>
                <a:spcPct val="150000"/>
              </a:lnSpc>
              <a:spcBef>
                <a:spcPts val="0"/>
              </a:spcBef>
              <a:buClr>
                <a:schemeClr val="dk1"/>
              </a:buClr>
              <a:buSzPts val="2800"/>
              <a:buFont typeface="Arial" panose="020B0604020202020204" pitchFamily="34" charset="0"/>
              <a:buChar char="•"/>
            </a:pPr>
            <a:r>
              <a:rPr lang="nl-NL" dirty="0">
                <a:solidFill>
                  <a:schemeClr val="dk1"/>
                </a:solidFill>
                <a:latin typeface="Calibri"/>
                <a:ea typeface="Calibri"/>
                <a:cs typeface="Calibri"/>
                <a:sym typeface="Calibri"/>
              </a:rPr>
              <a:t>Ingeschreven in 4 havo (jaar later 5 havo)</a:t>
            </a:r>
          </a:p>
          <a:p>
            <a:pPr marL="393700" indent="-342900">
              <a:lnSpc>
                <a:spcPct val="150000"/>
              </a:lnSpc>
              <a:spcBef>
                <a:spcPts val="0"/>
              </a:spcBef>
              <a:buClr>
                <a:schemeClr val="dk1"/>
              </a:buClr>
              <a:buSzPts val="2800"/>
              <a:buFont typeface="Arial" panose="020B0604020202020204" pitchFamily="34" charset="0"/>
              <a:buChar char="•"/>
            </a:pPr>
            <a:r>
              <a:rPr lang="nl-NL" dirty="0">
                <a:solidFill>
                  <a:schemeClr val="dk1"/>
                </a:solidFill>
                <a:latin typeface="Calibri"/>
                <a:ea typeface="Calibri"/>
                <a:cs typeface="Calibri"/>
                <a:sym typeface="Calibri"/>
              </a:rPr>
              <a:t>2027 havo-examen – toegang tot hbo</a:t>
            </a:r>
            <a:endParaRPr dirty="0">
              <a:solidFill>
                <a:schemeClr val="dk1"/>
              </a:solidFill>
              <a:latin typeface="Calibri"/>
              <a:ea typeface="Calibri"/>
              <a:cs typeface="Calibri"/>
              <a:sym typeface="Calibri"/>
            </a:endParaRPr>
          </a:p>
          <a:p>
            <a:pPr marL="393700" indent="-342900">
              <a:lnSpc>
                <a:spcPct val="150000"/>
              </a:lnSpc>
              <a:spcBef>
                <a:spcPts val="0"/>
              </a:spcBef>
              <a:buClr>
                <a:schemeClr val="dk1"/>
              </a:buClr>
              <a:buSzPts val="2800"/>
              <a:buFont typeface="Arial" panose="020B0604020202020204" pitchFamily="34" charset="0"/>
              <a:buChar char="•"/>
            </a:pPr>
            <a:r>
              <a:rPr lang="nl-NL" dirty="0">
                <a:solidFill>
                  <a:schemeClr val="dk1"/>
                </a:solidFill>
                <a:latin typeface="Calibri"/>
                <a:ea typeface="Calibri"/>
                <a:cs typeface="Calibri"/>
                <a:sym typeface="Calibri"/>
              </a:rPr>
              <a:t>Mogelijkheid om clusters van vakken op vwo-niveau te volgen</a:t>
            </a:r>
          </a:p>
          <a:p>
            <a:pPr marL="406400" indent="-342900">
              <a:lnSpc>
                <a:spcPct val="150000"/>
              </a:lnSpc>
              <a:spcBef>
                <a:spcPts val="0"/>
              </a:spcBef>
              <a:buClr>
                <a:schemeClr val="dk1"/>
              </a:buClr>
              <a:buSzPts val="2600"/>
              <a:buFont typeface="Arial" panose="020B0604020202020204" pitchFamily="34" charset="0"/>
              <a:buChar char="•"/>
            </a:pPr>
            <a:r>
              <a:rPr lang="nl-NL" dirty="0">
                <a:solidFill>
                  <a:schemeClr val="dk1"/>
                </a:solidFill>
                <a:latin typeface="Calibri"/>
                <a:ea typeface="Calibri"/>
                <a:cs typeface="Calibri"/>
                <a:sym typeface="Calibri"/>
              </a:rPr>
              <a:t>Ambachten in lesrooster</a:t>
            </a:r>
          </a:p>
          <a:p>
            <a:pPr marL="406400" indent="-342900">
              <a:lnSpc>
                <a:spcPct val="150000"/>
              </a:lnSpc>
              <a:spcBef>
                <a:spcPts val="0"/>
              </a:spcBef>
              <a:buClr>
                <a:schemeClr val="dk1"/>
              </a:buClr>
              <a:buSzPts val="2600"/>
              <a:buFont typeface="Arial" panose="020B0604020202020204" pitchFamily="34" charset="0"/>
              <a:buChar char="•"/>
            </a:pPr>
            <a:r>
              <a:rPr lang="nl-NL" dirty="0">
                <a:solidFill>
                  <a:schemeClr val="dk1"/>
                </a:solidFill>
                <a:latin typeface="Calibri"/>
                <a:ea typeface="Calibri"/>
                <a:cs typeface="Calibri"/>
                <a:sym typeface="Calibri"/>
              </a:rPr>
              <a:t>Verdiepende periodes (zonder examen)</a:t>
            </a:r>
          </a:p>
          <a:p>
            <a:pPr marL="406400" indent="-342900">
              <a:lnSpc>
                <a:spcPct val="150000"/>
              </a:lnSpc>
              <a:spcBef>
                <a:spcPts val="0"/>
              </a:spcBef>
              <a:buClr>
                <a:schemeClr val="dk1"/>
              </a:buClr>
              <a:buSzPts val="2600"/>
              <a:buFont typeface="Arial" panose="020B0604020202020204" pitchFamily="34" charset="0"/>
              <a:buChar char="•"/>
            </a:pPr>
            <a:r>
              <a:rPr lang="nl-NL" dirty="0">
                <a:solidFill>
                  <a:schemeClr val="dk1"/>
                </a:solidFill>
                <a:latin typeface="Calibri"/>
                <a:ea typeface="Calibri"/>
                <a:cs typeface="Calibri"/>
                <a:sym typeface="Calibri"/>
              </a:rPr>
              <a:t>Kunstreis</a:t>
            </a:r>
          </a:p>
          <a:p>
            <a:pPr marL="508000" lvl="0" indent="-457200" algn="l" rtl="0">
              <a:lnSpc>
                <a:spcPct val="100000"/>
              </a:lnSpc>
              <a:spcBef>
                <a:spcPts val="0"/>
              </a:spcBef>
              <a:spcAft>
                <a:spcPts val="0"/>
              </a:spcAft>
              <a:buClr>
                <a:schemeClr val="dk1"/>
              </a:buClr>
              <a:buSzPts val="2800"/>
              <a:buChar char="▪"/>
            </a:pPr>
            <a:endParaRPr lang="nl-NL" dirty="0">
              <a:solidFill>
                <a:schemeClr val="dk1"/>
              </a:solidFill>
              <a:latin typeface="Calibri"/>
              <a:ea typeface="Calibri"/>
              <a:cs typeface="Calibri"/>
              <a:sym typeface="Calibri"/>
            </a:endParaRPr>
          </a:p>
          <a:p>
            <a:pPr marL="508000" lvl="0" indent="-457200" algn="l" rtl="0">
              <a:lnSpc>
                <a:spcPct val="100000"/>
              </a:lnSpc>
              <a:spcBef>
                <a:spcPts val="0"/>
              </a:spcBef>
              <a:spcAft>
                <a:spcPts val="0"/>
              </a:spcAft>
              <a:buClr>
                <a:schemeClr val="dk1"/>
              </a:buClr>
              <a:buSzPts val="2800"/>
              <a:buChar char="▪"/>
            </a:pPr>
            <a:endParaRPr lang="nl-NL" dirty="0">
              <a:solidFill>
                <a:schemeClr val="dk1"/>
              </a:solidFill>
              <a:latin typeface="Calibri"/>
              <a:ea typeface="Calibri"/>
              <a:cs typeface="Calibri"/>
              <a:sym typeface="Calibri"/>
            </a:endParaRPr>
          </a:p>
          <a:p>
            <a:pPr marL="508000" lvl="0" indent="-457200" algn="l" rtl="0">
              <a:lnSpc>
                <a:spcPct val="100000"/>
              </a:lnSpc>
              <a:spcBef>
                <a:spcPts val="0"/>
              </a:spcBef>
              <a:spcAft>
                <a:spcPts val="0"/>
              </a:spcAft>
              <a:buClr>
                <a:schemeClr val="dk1"/>
              </a:buClr>
              <a:buSzPts val="2800"/>
              <a:buChar char="▪"/>
            </a:pPr>
            <a:endParaRPr lang="nl-NL" dirty="0">
              <a:solidFill>
                <a:schemeClr val="dk1"/>
              </a:solidFill>
              <a:latin typeface="Calibri"/>
              <a:ea typeface="Calibri"/>
              <a:cs typeface="Calibri"/>
              <a:sym typeface="Calibri"/>
            </a:endParaRPr>
          </a:p>
        </p:txBody>
      </p:sp>
      <p:sp>
        <p:nvSpPr>
          <p:cNvPr id="253" name="Google Shape;253;g1867412832c_1_80"/>
          <p:cNvSpPr txBox="1">
            <a:spLocks noGrp="1"/>
          </p:cNvSpPr>
          <p:nvPr>
            <p:ph type="title"/>
          </p:nvPr>
        </p:nvSpPr>
        <p:spPr>
          <a:xfrm>
            <a:off x="252919" y="1123837"/>
            <a:ext cx="2947500" cy="4601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4800"/>
              <a:buFont typeface="Calibri"/>
              <a:buNone/>
            </a:pPr>
            <a:r>
              <a:rPr lang="nl-NL" sz="4800" b="1" dirty="0">
                <a:solidFill>
                  <a:schemeClr val="lt1"/>
                </a:solidFill>
                <a:latin typeface="Calibri"/>
                <a:ea typeface="Calibri"/>
                <a:cs typeface="Calibri"/>
                <a:sym typeface="Calibri"/>
              </a:rPr>
              <a:t>Route Havo+</a:t>
            </a:r>
            <a:endParaRPr sz="4800" b="1" dirty="0">
              <a:solidFill>
                <a:schemeClr val="lt1"/>
              </a:solidFill>
              <a:latin typeface="Calibri"/>
              <a:ea typeface="Calibri"/>
              <a:cs typeface="Calibri"/>
              <a:sym typeface="Calibri"/>
            </a:endParaRPr>
          </a:p>
          <a:p>
            <a:pPr marL="0" lvl="0" indent="0" algn="l" rtl="0">
              <a:spcBef>
                <a:spcPts val="0"/>
              </a:spcBef>
              <a:spcAft>
                <a:spcPts val="0"/>
              </a:spcAft>
              <a:buClr>
                <a:schemeClr val="lt1"/>
              </a:buClr>
              <a:buSzPts val="4800"/>
              <a:buFont typeface="Calibri"/>
              <a:buNone/>
            </a:pPr>
            <a:endParaRPr sz="3500" b="1" dirty="0">
              <a:solidFill>
                <a:schemeClr val="lt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g1fb4617901b_1_23"/>
          <p:cNvSpPr/>
          <p:nvPr/>
        </p:nvSpPr>
        <p:spPr>
          <a:xfrm>
            <a:off x="11127275" y="544875"/>
            <a:ext cx="958200" cy="58623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orbel"/>
              <a:buNone/>
            </a:pPr>
            <a:endParaRPr sz="1800">
              <a:solidFill>
                <a:schemeClr val="dk1"/>
              </a:solidFill>
              <a:latin typeface="Corbel"/>
              <a:ea typeface="Corbel"/>
              <a:cs typeface="Corbel"/>
              <a:sym typeface="Corbel"/>
            </a:endParaRPr>
          </a:p>
        </p:txBody>
      </p:sp>
      <p:sp>
        <p:nvSpPr>
          <p:cNvPr id="244" name="Google Shape;244;g1fb4617901b_1_23"/>
          <p:cNvSpPr txBox="1">
            <a:spLocks noGrp="1"/>
          </p:cNvSpPr>
          <p:nvPr>
            <p:ph type="title"/>
          </p:nvPr>
        </p:nvSpPr>
        <p:spPr>
          <a:xfrm>
            <a:off x="252919" y="1123837"/>
            <a:ext cx="2947500" cy="4601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4800"/>
              <a:buFont typeface="Calibri"/>
              <a:buNone/>
            </a:pPr>
            <a:r>
              <a:rPr lang="nl-NL" sz="3000" b="1" dirty="0">
                <a:solidFill>
                  <a:schemeClr val="lt1"/>
                </a:solidFill>
              </a:rPr>
              <a:t>Route HAVO+</a:t>
            </a:r>
            <a:endParaRPr sz="3000" b="1" dirty="0">
              <a:solidFill>
                <a:schemeClr val="lt1"/>
              </a:solidFill>
            </a:endParaRPr>
          </a:p>
          <a:p>
            <a:pPr marL="0" lvl="0" indent="0" algn="l" rtl="0">
              <a:lnSpc>
                <a:spcPct val="90000"/>
              </a:lnSpc>
              <a:spcBef>
                <a:spcPts val="0"/>
              </a:spcBef>
              <a:spcAft>
                <a:spcPts val="0"/>
              </a:spcAft>
              <a:buClr>
                <a:schemeClr val="lt1"/>
              </a:buClr>
              <a:buSzPts val="4800"/>
              <a:buFont typeface="Calibri"/>
              <a:buNone/>
            </a:pPr>
            <a:endParaRPr sz="3000" dirty="0">
              <a:solidFill>
                <a:schemeClr val="lt1"/>
              </a:solidFill>
            </a:endParaRPr>
          </a:p>
          <a:p>
            <a:pPr marL="0" lvl="0" indent="0" algn="l" rtl="0">
              <a:spcBef>
                <a:spcPts val="0"/>
              </a:spcBef>
              <a:spcAft>
                <a:spcPts val="0"/>
              </a:spcAft>
              <a:buClr>
                <a:schemeClr val="lt1"/>
              </a:buClr>
              <a:buSzPts val="4800"/>
              <a:buFont typeface="Calibri"/>
              <a:buNone/>
            </a:pPr>
            <a:r>
              <a:rPr lang="nl-NL" sz="3000" b="1" i="1" dirty="0">
                <a:solidFill>
                  <a:srgbClr val="FF0000"/>
                </a:solidFill>
              </a:rPr>
              <a:t>4H+ en</a:t>
            </a:r>
            <a:br>
              <a:rPr lang="nl-NL" sz="3000" b="1" i="1" dirty="0">
                <a:solidFill>
                  <a:srgbClr val="FF0000"/>
                </a:solidFill>
              </a:rPr>
            </a:br>
            <a:r>
              <a:rPr lang="nl-NL" sz="3000" b="1" i="1" dirty="0">
                <a:solidFill>
                  <a:srgbClr val="FF0000"/>
                </a:solidFill>
              </a:rPr>
              <a:t>11V</a:t>
            </a:r>
            <a:endParaRPr sz="3000" i="1" dirty="0">
              <a:solidFill>
                <a:schemeClr val="lt1"/>
              </a:solidFill>
            </a:endParaRPr>
          </a:p>
        </p:txBody>
      </p:sp>
      <p:sp>
        <p:nvSpPr>
          <p:cNvPr id="245" name="Google Shape;245;g1fb4617901b_1_23"/>
          <p:cNvSpPr/>
          <p:nvPr/>
        </p:nvSpPr>
        <p:spPr>
          <a:xfrm>
            <a:off x="3124200" y="74150"/>
            <a:ext cx="1452000" cy="6471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g1fb4617901b_1_23"/>
          <p:cNvSpPr/>
          <p:nvPr/>
        </p:nvSpPr>
        <p:spPr>
          <a:xfrm>
            <a:off x="10740000" y="74150"/>
            <a:ext cx="1452000" cy="6471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247" name="Google Shape;247;g1fb4617901b_1_23"/>
          <p:cNvGraphicFramePr/>
          <p:nvPr>
            <p:extLst>
              <p:ext uri="{D42A27DB-BD31-4B8C-83A1-F6EECF244321}">
                <p14:modId xmlns:p14="http://schemas.microsoft.com/office/powerpoint/2010/main" val="3733807962"/>
              </p:ext>
            </p:extLst>
          </p:nvPr>
        </p:nvGraphicFramePr>
        <p:xfrm>
          <a:off x="3311925" y="172188"/>
          <a:ext cx="8773550" cy="6687215"/>
        </p:xfrm>
        <a:graphic>
          <a:graphicData uri="http://schemas.openxmlformats.org/drawingml/2006/table">
            <a:tbl>
              <a:tblPr>
                <a:noFill/>
                <a:tableStyleId>{EA6EF3A0-BF19-4E00-93FF-B3C07A167025}</a:tableStyleId>
              </a:tblPr>
              <a:tblGrid>
                <a:gridCol w="2473950">
                  <a:extLst>
                    <a:ext uri="{9D8B030D-6E8A-4147-A177-3AD203B41FA5}">
                      <a16:colId xmlns:a16="http://schemas.microsoft.com/office/drawing/2014/main" val="20000"/>
                    </a:ext>
                  </a:extLst>
                </a:gridCol>
                <a:gridCol w="2287750">
                  <a:extLst>
                    <a:ext uri="{9D8B030D-6E8A-4147-A177-3AD203B41FA5}">
                      <a16:colId xmlns:a16="http://schemas.microsoft.com/office/drawing/2014/main" val="20001"/>
                    </a:ext>
                  </a:extLst>
                </a:gridCol>
                <a:gridCol w="2014875">
                  <a:extLst>
                    <a:ext uri="{9D8B030D-6E8A-4147-A177-3AD203B41FA5}">
                      <a16:colId xmlns:a16="http://schemas.microsoft.com/office/drawing/2014/main" val="20002"/>
                    </a:ext>
                  </a:extLst>
                </a:gridCol>
                <a:gridCol w="1996975">
                  <a:extLst>
                    <a:ext uri="{9D8B030D-6E8A-4147-A177-3AD203B41FA5}">
                      <a16:colId xmlns:a16="http://schemas.microsoft.com/office/drawing/2014/main" val="20003"/>
                    </a:ext>
                  </a:extLst>
                </a:gridCol>
              </a:tblGrid>
              <a:tr h="599950">
                <a:tc>
                  <a:txBody>
                    <a:bodyPr/>
                    <a:lstStyle/>
                    <a:p>
                      <a:pPr marL="0" marR="0" lvl="0" indent="0" algn="l" rtl="0">
                        <a:spcBef>
                          <a:spcPts val="0"/>
                        </a:spcBef>
                        <a:spcAft>
                          <a:spcPts val="0"/>
                        </a:spcAft>
                        <a:buClr>
                          <a:schemeClr val="dk1"/>
                        </a:buClr>
                        <a:buSzPts val="2400"/>
                        <a:buFont typeface="Calibri"/>
                        <a:buNone/>
                      </a:pPr>
                      <a:r>
                        <a:rPr lang="nl-NL" sz="2400" b="1">
                          <a:solidFill>
                            <a:schemeClr val="dk1"/>
                          </a:solidFill>
                          <a:latin typeface="Calibri"/>
                          <a:ea typeface="Calibri"/>
                          <a:cs typeface="Calibri"/>
                          <a:sym typeface="Calibri"/>
                        </a:rPr>
                        <a:t>CM </a:t>
                      </a:r>
                      <a:endParaRPr sz="2400" b="1">
                        <a:solidFill>
                          <a:schemeClr val="dk1"/>
                        </a:solidFill>
                        <a:latin typeface="Calibri"/>
                        <a:ea typeface="Calibri"/>
                        <a:cs typeface="Calibri"/>
                        <a:sym typeface="Calibri"/>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76200" cap="flat" cmpd="sng">
                      <a:solidFill>
                        <a:srgbClr val="0000FF"/>
                      </a:solidFill>
                      <a:prstDash val="solid"/>
                      <a:round/>
                      <a:headEnd type="none" w="sm" len="sm"/>
                      <a:tailEnd type="none" w="sm" len="sm"/>
                    </a:lnB>
                    <a:solidFill>
                      <a:srgbClr val="EE7008">
                        <a:alpha val="67450"/>
                      </a:srgbClr>
                    </a:solidFill>
                  </a:tcPr>
                </a:tc>
                <a:tc>
                  <a:txBody>
                    <a:bodyPr/>
                    <a:lstStyle/>
                    <a:p>
                      <a:pPr marL="0" marR="0" lvl="0" indent="0" algn="l" rtl="0">
                        <a:spcBef>
                          <a:spcPts val="0"/>
                        </a:spcBef>
                        <a:spcAft>
                          <a:spcPts val="0"/>
                        </a:spcAft>
                        <a:buClr>
                          <a:schemeClr val="dk1"/>
                        </a:buClr>
                        <a:buSzPts val="2400"/>
                        <a:buFont typeface="Calibri"/>
                        <a:buNone/>
                      </a:pPr>
                      <a:r>
                        <a:rPr lang="nl-NL" sz="2400" b="1">
                          <a:solidFill>
                            <a:schemeClr val="dk1"/>
                          </a:solidFill>
                          <a:latin typeface="Calibri"/>
                          <a:ea typeface="Calibri"/>
                          <a:cs typeface="Calibri"/>
                          <a:sym typeface="Calibri"/>
                        </a:rPr>
                        <a:t>EM </a:t>
                      </a:r>
                      <a:endParaRPr sz="2400" b="1">
                        <a:solidFill>
                          <a:schemeClr val="dk1"/>
                        </a:solidFill>
                        <a:latin typeface="Calibri"/>
                        <a:ea typeface="Calibri"/>
                        <a:cs typeface="Calibri"/>
                        <a:sym typeface="Calibri"/>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76200" cap="flat" cmpd="sng">
                      <a:solidFill>
                        <a:srgbClr val="0000FF"/>
                      </a:solidFill>
                      <a:prstDash val="solid"/>
                      <a:round/>
                      <a:headEnd type="none" w="sm" len="sm"/>
                      <a:tailEnd type="none" w="sm" len="sm"/>
                    </a:lnB>
                    <a:solidFill>
                      <a:srgbClr val="EE7008">
                        <a:alpha val="67450"/>
                      </a:srgbClr>
                    </a:solidFill>
                  </a:tcPr>
                </a:tc>
                <a:tc>
                  <a:txBody>
                    <a:bodyPr/>
                    <a:lstStyle/>
                    <a:p>
                      <a:pPr marL="0" marR="0" lvl="0" indent="0" algn="l" rtl="0">
                        <a:spcBef>
                          <a:spcPts val="0"/>
                        </a:spcBef>
                        <a:spcAft>
                          <a:spcPts val="0"/>
                        </a:spcAft>
                        <a:buClr>
                          <a:schemeClr val="dk1"/>
                        </a:buClr>
                        <a:buSzPts val="2400"/>
                        <a:buFont typeface="Calibri"/>
                        <a:buNone/>
                      </a:pPr>
                      <a:r>
                        <a:rPr lang="nl-NL" sz="2400" b="1">
                          <a:solidFill>
                            <a:schemeClr val="dk1"/>
                          </a:solidFill>
                          <a:latin typeface="Calibri"/>
                          <a:ea typeface="Calibri"/>
                          <a:cs typeface="Calibri"/>
                          <a:sym typeface="Calibri"/>
                        </a:rPr>
                        <a:t>NG</a:t>
                      </a:r>
                      <a:endParaRPr sz="2400" b="1">
                        <a:solidFill>
                          <a:schemeClr val="dk1"/>
                        </a:solidFill>
                        <a:latin typeface="Calibri"/>
                        <a:ea typeface="Calibri"/>
                        <a:cs typeface="Calibri"/>
                        <a:sym typeface="Calibri"/>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76200" cap="flat" cmpd="sng">
                      <a:solidFill>
                        <a:srgbClr val="0000FF"/>
                      </a:solidFill>
                      <a:prstDash val="solid"/>
                      <a:round/>
                      <a:headEnd type="none" w="sm" len="sm"/>
                      <a:tailEnd type="none" w="sm" len="sm"/>
                    </a:lnB>
                    <a:solidFill>
                      <a:srgbClr val="40BAD2">
                        <a:alpha val="61960"/>
                      </a:srgbClr>
                    </a:solidFill>
                  </a:tcPr>
                </a:tc>
                <a:tc>
                  <a:txBody>
                    <a:bodyPr/>
                    <a:lstStyle/>
                    <a:p>
                      <a:pPr marL="0" marR="0" lvl="0" indent="0" algn="l" rtl="0">
                        <a:spcBef>
                          <a:spcPts val="0"/>
                        </a:spcBef>
                        <a:spcAft>
                          <a:spcPts val="0"/>
                        </a:spcAft>
                        <a:buClr>
                          <a:schemeClr val="dk1"/>
                        </a:buClr>
                        <a:buSzPts val="2400"/>
                        <a:buFont typeface="Calibri"/>
                        <a:buNone/>
                      </a:pPr>
                      <a:r>
                        <a:rPr lang="nl-NL" sz="2400" b="1">
                          <a:solidFill>
                            <a:schemeClr val="dk1"/>
                          </a:solidFill>
                          <a:latin typeface="Calibri"/>
                          <a:ea typeface="Calibri"/>
                          <a:cs typeface="Calibri"/>
                          <a:sym typeface="Calibri"/>
                        </a:rPr>
                        <a:t>NT</a:t>
                      </a:r>
                      <a:endParaRPr sz="2400" b="1">
                        <a:solidFill>
                          <a:schemeClr val="dk1"/>
                        </a:solidFill>
                        <a:latin typeface="Calibri"/>
                        <a:ea typeface="Calibri"/>
                        <a:cs typeface="Calibri"/>
                        <a:sym typeface="Calibri"/>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76200" cap="flat" cmpd="sng">
                      <a:solidFill>
                        <a:srgbClr val="0000FF"/>
                      </a:solidFill>
                      <a:prstDash val="solid"/>
                      <a:round/>
                      <a:headEnd type="none" w="sm" len="sm"/>
                      <a:tailEnd type="none" w="sm" len="sm"/>
                    </a:lnB>
                    <a:solidFill>
                      <a:srgbClr val="40BAD2">
                        <a:alpha val="61960"/>
                      </a:srgbClr>
                    </a:solidFill>
                  </a:tcPr>
                </a:tc>
                <a:extLst>
                  <a:ext uri="{0D108BD9-81ED-4DB2-BD59-A6C34878D82A}">
                    <a16:rowId xmlns:a16="http://schemas.microsoft.com/office/drawing/2014/main" val="10000"/>
                  </a:ext>
                </a:extLst>
              </a:tr>
              <a:tr h="420500">
                <a:tc gridSpan="4">
                  <a:txBody>
                    <a:bodyPr/>
                    <a:lstStyle/>
                    <a:p>
                      <a:pPr marL="0" marR="0" lvl="0" indent="0" algn="ctr" rtl="0">
                        <a:spcBef>
                          <a:spcPts val="0"/>
                        </a:spcBef>
                        <a:spcAft>
                          <a:spcPts val="0"/>
                        </a:spcAft>
                        <a:buClr>
                          <a:schemeClr val="dk1"/>
                        </a:buClr>
                        <a:buSzPts val="1800"/>
                        <a:buFont typeface="Calibri"/>
                        <a:buNone/>
                      </a:pPr>
                      <a:r>
                        <a:rPr lang="nl-NL" sz="2000" b="0">
                          <a:solidFill>
                            <a:schemeClr val="dk1"/>
                          </a:solidFill>
                          <a:latin typeface="Calibri"/>
                          <a:ea typeface="Calibri"/>
                          <a:cs typeface="Calibri"/>
                          <a:sym typeface="Calibri"/>
                        </a:rPr>
                        <a:t>Nederlands, Engels</a:t>
                      </a:r>
                      <a:endParaRPr sz="2000" b="0">
                        <a:solidFill>
                          <a:schemeClr val="dk1"/>
                        </a:solidFill>
                        <a:latin typeface="Calibri"/>
                        <a:ea typeface="Calibri"/>
                        <a:cs typeface="Calibri"/>
                        <a:sym typeface="Calibri"/>
                      </a:endParaRPr>
                    </a:p>
                  </a:txBody>
                  <a:tcPr marL="91425" marR="91425" marT="91425" marB="91425">
                    <a:lnL w="76200" cap="flat" cmpd="sng">
                      <a:solidFill>
                        <a:srgbClr val="0000FF"/>
                      </a:solidFill>
                      <a:prstDash val="solid"/>
                      <a:round/>
                      <a:headEnd type="none" w="sm" len="sm"/>
                      <a:tailEnd type="none" w="sm" len="sm"/>
                    </a:lnL>
                    <a:lnR w="76200" cap="flat" cmpd="sng">
                      <a:solidFill>
                        <a:srgbClr val="0000FF"/>
                      </a:solidFill>
                      <a:prstDash val="solid"/>
                      <a:round/>
                      <a:headEnd type="none" w="sm" len="sm"/>
                      <a:tailEnd type="none" w="sm" len="sm"/>
                    </a:lnR>
                    <a:lnT w="76200" cap="flat" cmpd="sng">
                      <a:solidFill>
                        <a:srgbClr val="0000FF"/>
                      </a:solidFill>
                      <a:prstDash val="solid"/>
                      <a:round/>
                      <a:headEnd type="none" w="sm" len="sm"/>
                      <a:tailEnd type="none" w="sm" len="sm"/>
                    </a:lnT>
                    <a:lnB w="76200" cap="flat" cmpd="sng">
                      <a:solidFill>
                        <a:srgbClr val="0000FF"/>
                      </a:solidFill>
                      <a:prstDash val="solid"/>
                      <a:round/>
                      <a:headEnd type="none" w="sm" len="sm"/>
                      <a:tailEnd type="none" w="sm" len="sm"/>
                    </a:lnB>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10001"/>
                  </a:ext>
                </a:extLst>
              </a:tr>
              <a:tr h="474525">
                <a:tc gridSpan="4">
                  <a:txBody>
                    <a:bodyPr/>
                    <a:lstStyle/>
                    <a:p>
                      <a:pPr marL="0" lvl="0" indent="0" algn="ctr" rtl="0">
                        <a:spcBef>
                          <a:spcPts val="0"/>
                        </a:spcBef>
                        <a:spcAft>
                          <a:spcPts val="0"/>
                        </a:spcAft>
                        <a:buNone/>
                      </a:pPr>
                      <a:r>
                        <a:rPr lang="nl-NL" sz="2000">
                          <a:solidFill>
                            <a:schemeClr val="dk1"/>
                          </a:solidFill>
                          <a:latin typeface="Calibri"/>
                          <a:ea typeface="Calibri"/>
                          <a:cs typeface="Calibri"/>
                          <a:sym typeface="Calibri"/>
                        </a:rPr>
                        <a:t>Kunst 1 (beeldend / drama / muziek / dans) </a:t>
                      </a:r>
                      <a:endParaRPr sz="2000">
                        <a:latin typeface="Calibri"/>
                        <a:ea typeface="Calibri"/>
                        <a:cs typeface="Calibri"/>
                        <a:sym typeface="Calibri"/>
                      </a:endParaRPr>
                    </a:p>
                  </a:txBody>
                  <a:tcPr marL="91425" marR="91425" marT="91425" marB="91425">
                    <a:lnL w="76200" cap="flat" cmpd="sng">
                      <a:solidFill>
                        <a:srgbClr val="0000FF"/>
                      </a:solidFill>
                      <a:prstDash val="solid"/>
                      <a:round/>
                      <a:headEnd type="none" w="sm" len="sm"/>
                      <a:tailEnd type="none" w="sm" len="sm"/>
                    </a:lnL>
                    <a:lnR w="76200" cap="flat" cmpd="sng">
                      <a:solidFill>
                        <a:srgbClr val="0000FF"/>
                      </a:solidFill>
                      <a:prstDash val="solid"/>
                      <a:round/>
                      <a:headEnd type="none" w="sm" len="sm"/>
                      <a:tailEnd type="none" w="sm" len="sm"/>
                    </a:lnR>
                    <a:lnT w="76200" cap="flat" cmpd="sng">
                      <a:solidFill>
                        <a:srgbClr val="0000FF"/>
                      </a:solidFill>
                      <a:prstDash val="solid"/>
                      <a:round/>
                      <a:headEnd type="none" w="sm" len="sm"/>
                      <a:tailEnd type="none" w="sm" len="sm"/>
                    </a:lnT>
                    <a:lnB w="76200" cap="flat" cmpd="sng">
                      <a:solidFill>
                        <a:srgbClr val="0000FF"/>
                      </a:solidFill>
                      <a:prstDash val="solid"/>
                      <a:round/>
                      <a:headEnd type="none" w="sm" len="sm"/>
                      <a:tailEnd type="none" w="sm" len="sm"/>
                    </a:lnB>
                    <a:solidFill>
                      <a:schemeClr val="lt1"/>
                    </a:solidFill>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10002"/>
                  </a:ext>
                </a:extLst>
              </a:tr>
              <a:tr h="537025">
                <a:tc>
                  <a:txBody>
                    <a:bodyPr/>
                    <a:lstStyle/>
                    <a:p>
                      <a:pPr marL="0" lvl="0" indent="0" algn="l" rtl="0">
                        <a:spcBef>
                          <a:spcPts val="0"/>
                        </a:spcBef>
                        <a:spcAft>
                          <a:spcPts val="0"/>
                        </a:spcAft>
                        <a:buClr>
                          <a:schemeClr val="dk1"/>
                        </a:buClr>
                        <a:buSzPts val="2000"/>
                        <a:buFont typeface="Calibri"/>
                        <a:buNone/>
                      </a:pPr>
                      <a:r>
                        <a:rPr lang="nl-NL" sz="2000" b="1" dirty="0">
                          <a:solidFill>
                            <a:srgbClr val="FF0000"/>
                          </a:solidFill>
                          <a:latin typeface="Calibri"/>
                          <a:ea typeface="Calibri"/>
                          <a:cs typeface="Calibri"/>
                          <a:sym typeface="Calibri"/>
                        </a:rPr>
                        <a:t>Wiskunde C óf A*</a:t>
                      </a:r>
                      <a:endParaRPr sz="2000" b="1" dirty="0">
                        <a:solidFill>
                          <a:srgbClr val="FF0000"/>
                        </a:solidFill>
                        <a:latin typeface="Calibri"/>
                        <a:ea typeface="Calibri"/>
                        <a:cs typeface="Calibri"/>
                        <a:sym typeface="Calibri"/>
                      </a:endParaRPr>
                    </a:p>
                  </a:txBody>
                  <a:tcPr marL="91425" marR="91425" marT="91425" marB="91425">
                    <a:lnL w="76200" cap="flat" cmpd="sng">
                      <a:solidFill>
                        <a:srgbClr val="0000FF"/>
                      </a:solidFill>
                      <a:prstDash val="solid"/>
                      <a:round/>
                      <a:headEnd type="none" w="sm" len="sm"/>
                      <a:tailEnd type="none" w="sm" len="sm"/>
                    </a:lnL>
                    <a:lnR w="76200" cap="flat" cmpd="sng">
                      <a:solidFill>
                        <a:srgbClr val="0000FF"/>
                      </a:solidFill>
                      <a:prstDash val="solid"/>
                      <a:round/>
                      <a:headEnd type="none" w="sm" len="sm"/>
                      <a:tailEnd type="none" w="sm" len="sm"/>
                    </a:lnR>
                    <a:lnT w="76200" cap="flat" cmpd="sng">
                      <a:solidFill>
                        <a:srgbClr val="0000FF"/>
                      </a:solidFill>
                      <a:prstDash val="solid"/>
                      <a:round/>
                      <a:headEnd type="none" w="sm" len="sm"/>
                      <a:tailEnd type="none" w="sm" len="sm"/>
                    </a:lnT>
                    <a:lnB w="9525" cap="flat" cmpd="sng">
                      <a:solidFill>
                        <a:srgbClr val="434343"/>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Clr>
                          <a:schemeClr val="dk1"/>
                        </a:buClr>
                        <a:buSzPts val="2000"/>
                        <a:buFont typeface="Calibri"/>
                        <a:buNone/>
                      </a:pPr>
                      <a:r>
                        <a:rPr lang="nl-NL" sz="2000" b="1">
                          <a:solidFill>
                            <a:srgbClr val="FF0000"/>
                          </a:solidFill>
                          <a:latin typeface="Calibri"/>
                          <a:ea typeface="Calibri"/>
                          <a:cs typeface="Calibri"/>
                          <a:sym typeface="Calibri"/>
                        </a:rPr>
                        <a:t>Duits / Frans*</a:t>
                      </a:r>
                      <a:endParaRPr b="1">
                        <a:solidFill>
                          <a:srgbClr val="FF0000"/>
                        </a:solidFill>
                      </a:endParaRPr>
                    </a:p>
                  </a:txBody>
                  <a:tcPr marL="91425" marR="91425" marT="91425" marB="91425">
                    <a:lnL w="76200" cap="flat" cmpd="sng">
                      <a:solidFill>
                        <a:srgbClr val="0000FF"/>
                      </a:solidFill>
                      <a:prstDash val="solid"/>
                      <a:round/>
                      <a:headEnd type="none" w="sm" len="sm"/>
                      <a:tailEnd type="none" w="sm" len="sm"/>
                    </a:lnL>
                    <a:lnR w="76200" cap="flat" cmpd="sng">
                      <a:solidFill>
                        <a:srgbClr val="0000FF"/>
                      </a:solidFill>
                      <a:prstDash val="solid"/>
                      <a:round/>
                      <a:headEnd type="none" w="sm" len="sm"/>
                      <a:tailEnd type="none" w="sm" len="sm"/>
                    </a:lnR>
                    <a:lnT w="76200" cap="flat" cmpd="sng">
                      <a:solidFill>
                        <a:srgbClr val="0000FF"/>
                      </a:solidFill>
                      <a:prstDash val="solid"/>
                      <a:round/>
                      <a:headEnd type="none" w="sm" len="sm"/>
                      <a:tailEnd type="none" w="sm" len="sm"/>
                    </a:lnT>
                    <a:lnB w="76200" cap="flat" cmpd="sng">
                      <a:solidFill>
                        <a:srgbClr val="0000F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Clr>
                          <a:schemeClr val="dk1"/>
                        </a:buClr>
                        <a:buSzPts val="2000"/>
                        <a:buFont typeface="Calibri"/>
                        <a:buNone/>
                      </a:pPr>
                      <a:r>
                        <a:rPr lang="nl-NL" sz="2000" b="1">
                          <a:solidFill>
                            <a:srgbClr val="FF0000"/>
                          </a:solidFill>
                          <a:latin typeface="Calibri"/>
                          <a:ea typeface="Calibri"/>
                          <a:cs typeface="Calibri"/>
                          <a:sym typeface="Calibri"/>
                        </a:rPr>
                        <a:t>Duits / Frans*</a:t>
                      </a:r>
                      <a:endParaRPr b="1">
                        <a:solidFill>
                          <a:srgbClr val="FF0000"/>
                        </a:solidFill>
                      </a:endParaRPr>
                    </a:p>
                  </a:txBody>
                  <a:tcPr marL="91425" marR="91425" marT="91425" marB="91425">
                    <a:lnL w="76200" cap="flat" cmpd="sng">
                      <a:solidFill>
                        <a:srgbClr val="0000FF"/>
                      </a:solidFill>
                      <a:prstDash val="solid"/>
                      <a:round/>
                      <a:headEnd type="none" w="sm" len="sm"/>
                      <a:tailEnd type="none" w="sm" len="sm"/>
                    </a:lnL>
                    <a:lnR w="76200" cap="flat" cmpd="sng">
                      <a:solidFill>
                        <a:srgbClr val="0000FF"/>
                      </a:solidFill>
                      <a:prstDash val="solid"/>
                      <a:round/>
                      <a:headEnd type="none" w="sm" len="sm"/>
                      <a:tailEnd type="none" w="sm" len="sm"/>
                    </a:lnR>
                    <a:lnT w="76200" cap="flat" cmpd="sng">
                      <a:solidFill>
                        <a:srgbClr val="0000FF"/>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Clr>
                          <a:schemeClr val="dk1"/>
                        </a:buClr>
                        <a:buSzPts val="2000"/>
                        <a:buFont typeface="Calibri"/>
                        <a:buNone/>
                      </a:pPr>
                      <a:r>
                        <a:rPr lang="nl-NL" sz="2000" b="1">
                          <a:solidFill>
                            <a:srgbClr val="FF0000"/>
                          </a:solidFill>
                          <a:latin typeface="Calibri"/>
                          <a:ea typeface="Calibri"/>
                          <a:cs typeface="Calibri"/>
                          <a:sym typeface="Calibri"/>
                        </a:rPr>
                        <a:t>Duits / Frans*</a:t>
                      </a:r>
                      <a:endParaRPr b="1">
                        <a:solidFill>
                          <a:srgbClr val="FF0000"/>
                        </a:solidFill>
                      </a:endParaRPr>
                    </a:p>
                  </a:txBody>
                  <a:tcPr marL="91425" marR="91425" marT="91425" marB="91425">
                    <a:lnL w="76200" cap="flat" cmpd="sng">
                      <a:solidFill>
                        <a:srgbClr val="0000FF"/>
                      </a:solidFill>
                      <a:prstDash val="solid"/>
                      <a:round/>
                      <a:headEnd type="none" w="sm" len="sm"/>
                      <a:tailEnd type="none" w="sm" len="sm"/>
                    </a:lnL>
                    <a:lnR w="76200" cap="flat" cmpd="sng">
                      <a:solidFill>
                        <a:srgbClr val="0000FF"/>
                      </a:solidFill>
                      <a:prstDash val="solid"/>
                      <a:round/>
                      <a:headEnd type="none" w="sm" len="sm"/>
                      <a:tailEnd type="none" w="sm" len="sm"/>
                    </a:lnR>
                    <a:lnT w="76200" cap="flat" cmpd="sng">
                      <a:solidFill>
                        <a:srgbClr val="0000FF"/>
                      </a:solidFill>
                      <a:prstDash val="solid"/>
                      <a:round/>
                      <a:headEnd type="none" w="sm" len="sm"/>
                      <a:tailEnd type="none" w="sm" len="sm"/>
                    </a:lnT>
                    <a:lnB w="76200" cap="flat" cmpd="sng">
                      <a:solidFill>
                        <a:srgbClr val="0000FF"/>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537025">
                <a:tc>
                  <a:txBody>
                    <a:bodyPr/>
                    <a:lstStyle/>
                    <a:p>
                      <a:pPr marL="0" lvl="0" indent="0" algn="l" rtl="0">
                        <a:spcBef>
                          <a:spcPts val="0"/>
                        </a:spcBef>
                        <a:spcAft>
                          <a:spcPts val="0"/>
                        </a:spcAft>
                        <a:buClr>
                          <a:schemeClr val="dk1"/>
                        </a:buClr>
                        <a:buSzPts val="2000"/>
                        <a:buFont typeface="Calibri"/>
                        <a:buNone/>
                      </a:pPr>
                      <a:r>
                        <a:rPr lang="nl-NL" sz="2000">
                          <a:solidFill>
                            <a:schemeClr val="dk1"/>
                          </a:solidFill>
                          <a:latin typeface="Calibri"/>
                          <a:ea typeface="Calibri"/>
                          <a:cs typeface="Calibri"/>
                          <a:sym typeface="Calibri"/>
                        </a:rPr>
                        <a:t>Duits / Frans</a:t>
                      </a:r>
                      <a:endParaRPr sz="2000">
                        <a:solidFill>
                          <a:schemeClr val="dk1"/>
                        </a:solidFill>
                        <a:latin typeface="Calibri"/>
                        <a:ea typeface="Calibri"/>
                        <a:cs typeface="Calibri"/>
                        <a:sym typeface="Calibri"/>
                      </a:endParaRPr>
                    </a:p>
                  </a:txBody>
                  <a:tcPr marL="91425" marR="91425" marT="91425" marB="91425">
                    <a:lnL w="76200" cap="flat" cmpd="sng">
                      <a:solidFill>
                        <a:srgbClr val="0000FF"/>
                      </a:solidFill>
                      <a:prstDash val="solid"/>
                      <a:round/>
                      <a:headEnd type="none" w="sm" len="sm"/>
                      <a:tailEnd type="none" w="sm" len="sm"/>
                    </a:lnL>
                    <a:lnR w="76200" cap="flat" cmpd="sng">
                      <a:solidFill>
                        <a:srgbClr val="0000FF"/>
                      </a:solidFill>
                      <a:prstDash val="solid"/>
                      <a:round/>
                      <a:headEnd type="none" w="sm" len="sm"/>
                      <a:tailEnd type="none" w="sm" len="sm"/>
                    </a:lnR>
                    <a:lnT w="9525" cap="flat" cmpd="sng">
                      <a:solidFill>
                        <a:srgbClr val="434343"/>
                      </a:solidFill>
                      <a:prstDash val="solid"/>
                      <a:round/>
                      <a:headEnd type="none" w="sm" len="sm"/>
                      <a:tailEnd type="none" w="sm" len="sm"/>
                    </a:lnT>
                    <a:lnB w="76200" cap="flat" cmpd="sng">
                      <a:solidFill>
                        <a:srgbClr val="0000FF"/>
                      </a:solidFill>
                      <a:prstDash val="solid"/>
                      <a:round/>
                      <a:headEnd type="none" w="sm" len="sm"/>
                      <a:tailEnd type="none" w="sm" len="sm"/>
                    </a:lnB>
                    <a:solidFill>
                      <a:srgbClr val="FCE5CD"/>
                    </a:solidFill>
                  </a:tcPr>
                </a:tc>
                <a:tc>
                  <a:txBody>
                    <a:bodyPr/>
                    <a:lstStyle/>
                    <a:p>
                      <a:pPr marL="0" marR="0" lvl="0" indent="0" algn="l" rtl="0">
                        <a:spcBef>
                          <a:spcPts val="0"/>
                        </a:spcBef>
                        <a:spcAft>
                          <a:spcPts val="0"/>
                        </a:spcAft>
                        <a:buClr>
                          <a:schemeClr val="dk1"/>
                        </a:buClr>
                        <a:buSzPts val="2000"/>
                        <a:buFont typeface="Calibri"/>
                        <a:buNone/>
                      </a:pPr>
                      <a:r>
                        <a:rPr lang="nl-NL" sz="2000" b="0">
                          <a:solidFill>
                            <a:schemeClr val="dk1"/>
                          </a:solidFill>
                          <a:latin typeface="Calibri"/>
                          <a:ea typeface="Calibri"/>
                          <a:cs typeface="Calibri"/>
                          <a:sym typeface="Calibri"/>
                        </a:rPr>
                        <a:t>Wiskunde A</a:t>
                      </a:r>
                      <a:endParaRPr sz="2000" b="0">
                        <a:solidFill>
                          <a:schemeClr val="dk1"/>
                        </a:solidFill>
                        <a:latin typeface="Calibri"/>
                        <a:ea typeface="Calibri"/>
                        <a:cs typeface="Calibri"/>
                        <a:sym typeface="Calibri"/>
                      </a:endParaRPr>
                    </a:p>
                  </a:txBody>
                  <a:tcPr marL="91425" marR="91425" marT="91425" marB="91425">
                    <a:lnL w="76200" cap="flat" cmpd="sng">
                      <a:solidFill>
                        <a:srgbClr val="0000FF"/>
                      </a:solidFill>
                      <a:prstDash val="solid"/>
                      <a:round/>
                      <a:headEnd type="none" w="sm" len="sm"/>
                      <a:tailEnd type="none" w="sm" len="sm"/>
                    </a:lnL>
                    <a:lnR w="76200" cap="flat" cmpd="sng">
                      <a:solidFill>
                        <a:srgbClr val="0000FF"/>
                      </a:solidFill>
                      <a:prstDash val="solid"/>
                      <a:round/>
                      <a:headEnd type="none" w="sm" len="sm"/>
                      <a:tailEnd type="none" w="sm" len="sm"/>
                    </a:lnR>
                    <a:lnT w="76200" cap="flat" cmpd="sng">
                      <a:solidFill>
                        <a:srgbClr val="0000FF"/>
                      </a:solidFill>
                      <a:prstDash val="solid"/>
                      <a:round/>
                      <a:headEnd type="none" w="sm" len="sm"/>
                      <a:tailEnd type="none" w="sm" len="sm"/>
                    </a:lnT>
                    <a:lnB w="9525" cap="flat" cmpd="sng">
                      <a:solidFill>
                        <a:srgbClr val="B7B7B7"/>
                      </a:solidFill>
                      <a:prstDash val="solid"/>
                      <a:round/>
                      <a:headEnd type="none" w="sm" len="sm"/>
                      <a:tailEnd type="none" w="sm" len="sm"/>
                    </a:lnB>
                    <a:solidFill>
                      <a:srgbClr val="FCE5CD"/>
                    </a:solidFill>
                  </a:tcPr>
                </a:tc>
                <a:tc>
                  <a:txBody>
                    <a:bodyPr/>
                    <a:lstStyle/>
                    <a:p>
                      <a:pPr marL="0" marR="0" lvl="0" indent="0" algn="l" rtl="0">
                        <a:spcBef>
                          <a:spcPts val="0"/>
                        </a:spcBef>
                        <a:spcAft>
                          <a:spcPts val="0"/>
                        </a:spcAft>
                        <a:buClr>
                          <a:schemeClr val="dk1"/>
                        </a:buClr>
                        <a:buSzPts val="2000"/>
                        <a:buFont typeface="Calibri"/>
                        <a:buNone/>
                      </a:pPr>
                      <a:r>
                        <a:rPr lang="nl-NL" sz="2000" b="0">
                          <a:solidFill>
                            <a:schemeClr val="dk1"/>
                          </a:solidFill>
                          <a:latin typeface="Calibri"/>
                          <a:ea typeface="Calibri"/>
                          <a:cs typeface="Calibri"/>
                          <a:sym typeface="Calibri"/>
                        </a:rPr>
                        <a:t>Wiskunde A</a:t>
                      </a:r>
                      <a:endParaRPr sz="2000" b="0">
                        <a:solidFill>
                          <a:schemeClr val="dk1"/>
                        </a:solidFill>
                        <a:latin typeface="Calibri"/>
                        <a:ea typeface="Calibri"/>
                        <a:cs typeface="Calibri"/>
                        <a:sym typeface="Calibri"/>
                      </a:endParaRPr>
                    </a:p>
                  </a:txBody>
                  <a:tcPr marL="91425" marR="91425" marT="91425" marB="91425">
                    <a:lnL w="76200" cap="flat" cmpd="sng">
                      <a:solidFill>
                        <a:srgbClr val="0000FF"/>
                      </a:solidFill>
                      <a:prstDash val="solid"/>
                      <a:round/>
                      <a:headEnd type="none" w="sm" len="sm"/>
                      <a:tailEnd type="none" w="sm" len="sm"/>
                    </a:lnL>
                    <a:lnR w="76200" cap="flat" cmpd="sng">
                      <a:solidFill>
                        <a:srgbClr val="0000FF"/>
                      </a:solidFill>
                      <a:prstDash val="solid"/>
                      <a:round/>
                      <a:headEnd type="none" w="sm" len="sm"/>
                      <a:tailEnd type="none" w="sm" len="sm"/>
                    </a:lnR>
                    <a:lnT w="9525" cap="flat" cmpd="sng">
                      <a:solidFill>
                        <a:schemeClr val="dk1"/>
                      </a:solidFill>
                      <a:prstDash val="solid"/>
                      <a:round/>
                      <a:headEnd type="none" w="sm" len="sm"/>
                      <a:tailEnd type="none" w="sm" len="sm"/>
                    </a:lnT>
                    <a:lnB w="76200" cap="flat" cmpd="sng">
                      <a:solidFill>
                        <a:srgbClr val="0000FF"/>
                      </a:solidFill>
                      <a:prstDash val="solid"/>
                      <a:round/>
                      <a:headEnd type="none" w="sm" len="sm"/>
                      <a:tailEnd type="none" w="sm" len="sm"/>
                    </a:lnB>
                    <a:solidFill>
                      <a:srgbClr val="D0E0E3"/>
                    </a:solidFill>
                  </a:tcPr>
                </a:tc>
                <a:tc>
                  <a:txBody>
                    <a:bodyPr/>
                    <a:lstStyle/>
                    <a:p>
                      <a:pPr marL="0" marR="0" lvl="0" indent="0" algn="l" rtl="0">
                        <a:spcBef>
                          <a:spcPts val="0"/>
                        </a:spcBef>
                        <a:spcAft>
                          <a:spcPts val="0"/>
                        </a:spcAft>
                        <a:buClr>
                          <a:schemeClr val="dk1"/>
                        </a:buClr>
                        <a:buSzPts val="2000"/>
                        <a:buFont typeface="Calibri"/>
                        <a:buNone/>
                      </a:pPr>
                      <a:r>
                        <a:rPr lang="nl-NL" sz="2000" b="0">
                          <a:solidFill>
                            <a:schemeClr val="dk1"/>
                          </a:solidFill>
                          <a:latin typeface="Calibri"/>
                          <a:ea typeface="Calibri"/>
                          <a:cs typeface="Calibri"/>
                          <a:sym typeface="Calibri"/>
                        </a:rPr>
                        <a:t>Wiskunde B</a:t>
                      </a:r>
                      <a:endParaRPr sz="2000" b="0">
                        <a:solidFill>
                          <a:schemeClr val="dk1"/>
                        </a:solidFill>
                        <a:latin typeface="Calibri"/>
                        <a:ea typeface="Calibri"/>
                        <a:cs typeface="Calibri"/>
                        <a:sym typeface="Calibri"/>
                      </a:endParaRPr>
                    </a:p>
                  </a:txBody>
                  <a:tcPr marL="91425" marR="91425" marT="91425" marB="91425">
                    <a:lnL w="76200" cap="flat" cmpd="sng">
                      <a:solidFill>
                        <a:srgbClr val="0000FF"/>
                      </a:solidFill>
                      <a:prstDash val="solid"/>
                      <a:round/>
                      <a:headEnd type="none" w="sm" len="sm"/>
                      <a:tailEnd type="none" w="sm" len="sm"/>
                    </a:lnL>
                    <a:lnR w="76200" cap="flat" cmpd="sng">
                      <a:solidFill>
                        <a:srgbClr val="0000FF"/>
                      </a:solidFill>
                      <a:prstDash val="solid"/>
                      <a:round/>
                      <a:headEnd type="none" w="sm" len="sm"/>
                      <a:tailEnd type="none" w="sm" len="sm"/>
                    </a:lnR>
                    <a:lnT w="76200" cap="flat" cmpd="sng">
                      <a:solidFill>
                        <a:srgbClr val="0000FF"/>
                      </a:solidFill>
                      <a:prstDash val="solid"/>
                      <a:round/>
                      <a:headEnd type="none" w="sm" len="sm"/>
                      <a:tailEnd type="none" w="sm" len="sm"/>
                    </a:lnT>
                    <a:lnB w="9525" cap="flat" cmpd="sng">
                      <a:solidFill>
                        <a:srgbClr val="B7B7B7"/>
                      </a:solidFill>
                      <a:prstDash val="solid"/>
                      <a:round/>
                      <a:headEnd type="none" w="sm" len="sm"/>
                      <a:tailEnd type="none" w="sm" len="sm"/>
                    </a:lnB>
                    <a:solidFill>
                      <a:srgbClr val="D0E0E3"/>
                    </a:solidFill>
                  </a:tcPr>
                </a:tc>
                <a:extLst>
                  <a:ext uri="{0D108BD9-81ED-4DB2-BD59-A6C34878D82A}">
                    <a16:rowId xmlns:a16="http://schemas.microsoft.com/office/drawing/2014/main" val="10004"/>
                  </a:ext>
                </a:extLst>
              </a:tr>
              <a:tr h="872700">
                <a:tc>
                  <a:txBody>
                    <a:bodyPr/>
                    <a:lstStyle/>
                    <a:p>
                      <a:pPr marL="0" marR="0" lvl="0" indent="0" algn="l" rtl="0">
                        <a:spcBef>
                          <a:spcPts val="0"/>
                        </a:spcBef>
                        <a:spcAft>
                          <a:spcPts val="0"/>
                        </a:spcAft>
                        <a:buClr>
                          <a:schemeClr val="dk1"/>
                        </a:buClr>
                        <a:buSzPts val="2000"/>
                        <a:buFont typeface="Calibri"/>
                        <a:buNone/>
                      </a:pPr>
                      <a:r>
                        <a:rPr lang="nl-NL" sz="2000" b="0" dirty="0">
                          <a:solidFill>
                            <a:schemeClr val="dk1"/>
                          </a:solidFill>
                          <a:latin typeface="Calibri"/>
                          <a:ea typeface="Calibri"/>
                          <a:cs typeface="Calibri"/>
                          <a:sym typeface="Calibri"/>
                        </a:rPr>
                        <a:t>Filosofie óf kunst 2 (drama)*</a:t>
                      </a:r>
                      <a:endParaRPr sz="2000" b="0" dirty="0">
                        <a:solidFill>
                          <a:schemeClr val="dk1"/>
                        </a:solidFill>
                        <a:latin typeface="Calibri"/>
                        <a:ea typeface="Calibri"/>
                        <a:cs typeface="Calibri"/>
                        <a:sym typeface="Calibri"/>
                      </a:endParaRPr>
                    </a:p>
                  </a:txBody>
                  <a:tcPr marL="91425" marR="91425" marT="91425" marB="91425">
                    <a:lnL w="76200" cap="flat" cmpd="sng">
                      <a:solidFill>
                        <a:srgbClr val="0000FF"/>
                      </a:solidFill>
                      <a:prstDash val="solid"/>
                      <a:round/>
                      <a:headEnd type="none" w="sm" len="sm"/>
                      <a:tailEnd type="none" w="sm" len="sm"/>
                    </a:lnL>
                    <a:lnR w="76200" cap="flat" cmpd="sng">
                      <a:solidFill>
                        <a:srgbClr val="0000FF"/>
                      </a:solidFill>
                      <a:prstDash val="solid"/>
                      <a:round/>
                      <a:headEnd type="none" w="sm" len="sm"/>
                      <a:tailEnd type="none" w="sm" len="sm"/>
                    </a:lnR>
                    <a:lnT w="76200" cap="flat" cmpd="sng">
                      <a:solidFill>
                        <a:srgbClr val="0000FF"/>
                      </a:solidFill>
                      <a:prstDash val="solid"/>
                      <a:round/>
                      <a:headEnd type="none" w="sm" len="sm"/>
                      <a:tailEnd type="none" w="sm" len="sm"/>
                    </a:lnT>
                    <a:lnB w="76200" cap="flat" cmpd="sng">
                      <a:solidFill>
                        <a:srgbClr val="0000FF"/>
                      </a:solidFill>
                      <a:prstDash val="solid"/>
                      <a:round/>
                      <a:headEnd type="none" w="sm" len="sm"/>
                      <a:tailEnd type="none" w="sm" len="sm"/>
                    </a:lnB>
                    <a:solidFill>
                      <a:srgbClr val="FCE5CD"/>
                    </a:solidFill>
                  </a:tcPr>
                </a:tc>
                <a:tc>
                  <a:txBody>
                    <a:bodyPr/>
                    <a:lstStyle/>
                    <a:p>
                      <a:pPr marL="0" marR="0" lvl="0" indent="0" algn="l" rtl="0">
                        <a:spcBef>
                          <a:spcPts val="0"/>
                        </a:spcBef>
                        <a:spcAft>
                          <a:spcPts val="0"/>
                        </a:spcAft>
                        <a:buClr>
                          <a:schemeClr val="dk1"/>
                        </a:buClr>
                        <a:buSzPts val="2000"/>
                        <a:buFont typeface="Calibri"/>
                        <a:buNone/>
                      </a:pPr>
                      <a:r>
                        <a:rPr lang="nl-NL" sz="2000" b="0">
                          <a:solidFill>
                            <a:schemeClr val="dk1"/>
                          </a:solidFill>
                          <a:latin typeface="Calibri"/>
                          <a:ea typeface="Calibri"/>
                          <a:cs typeface="Calibri"/>
                          <a:sym typeface="Calibri"/>
                        </a:rPr>
                        <a:t>Economie </a:t>
                      </a:r>
                      <a:endParaRPr sz="2000" b="0">
                        <a:solidFill>
                          <a:schemeClr val="dk1"/>
                        </a:solidFill>
                        <a:latin typeface="Calibri"/>
                        <a:ea typeface="Calibri"/>
                        <a:cs typeface="Calibri"/>
                        <a:sym typeface="Calibri"/>
                      </a:endParaRPr>
                    </a:p>
                  </a:txBody>
                  <a:tcPr marL="91425" marR="91425" marT="91425" marB="91425">
                    <a:lnL w="76200" cap="flat" cmpd="sng">
                      <a:solidFill>
                        <a:srgbClr val="0000FF"/>
                      </a:solidFill>
                      <a:prstDash val="solid"/>
                      <a:round/>
                      <a:headEnd type="none" w="sm" len="sm"/>
                      <a:tailEnd type="none" w="sm" len="sm"/>
                    </a:lnL>
                    <a:lnR w="76200" cap="flat" cmpd="sng">
                      <a:solidFill>
                        <a:srgbClr val="0000FF"/>
                      </a:solidFill>
                      <a:prstDash val="solid"/>
                      <a:round/>
                      <a:headEnd type="none" w="sm" len="sm"/>
                      <a:tailEnd type="none" w="sm" len="sm"/>
                    </a:lnR>
                    <a:lnT w="9525" cap="flat" cmpd="sng">
                      <a:solidFill>
                        <a:srgbClr val="B7B7B7"/>
                      </a:solidFill>
                      <a:prstDash val="solid"/>
                      <a:round/>
                      <a:headEnd type="none" w="sm" len="sm"/>
                      <a:tailEnd type="none" w="sm" len="sm"/>
                    </a:lnT>
                    <a:lnB w="76200" cap="flat" cmpd="sng">
                      <a:solidFill>
                        <a:srgbClr val="0000FF"/>
                      </a:solidFill>
                      <a:prstDash val="solid"/>
                      <a:round/>
                      <a:headEnd type="none" w="sm" len="sm"/>
                      <a:tailEnd type="none" w="sm" len="sm"/>
                    </a:lnB>
                    <a:solidFill>
                      <a:srgbClr val="FCE5CD"/>
                    </a:solidFill>
                  </a:tcPr>
                </a:tc>
                <a:tc>
                  <a:txBody>
                    <a:bodyPr/>
                    <a:lstStyle/>
                    <a:p>
                      <a:pPr marL="0" marR="0" lvl="0" indent="0" algn="l" rtl="0">
                        <a:spcBef>
                          <a:spcPts val="0"/>
                        </a:spcBef>
                        <a:spcAft>
                          <a:spcPts val="0"/>
                        </a:spcAft>
                        <a:buClr>
                          <a:schemeClr val="dk1"/>
                        </a:buClr>
                        <a:buSzPts val="2000"/>
                        <a:buFont typeface="Calibri"/>
                        <a:buNone/>
                      </a:pPr>
                      <a:r>
                        <a:rPr lang="nl-NL" sz="2000" b="1">
                          <a:solidFill>
                            <a:srgbClr val="FF0000"/>
                          </a:solidFill>
                          <a:latin typeface="Calibri"/>
                          <a:ea typeface="Calibri"/>
                          <a:cs typeface="Calibri"/>
                          <a:sym typeface="Calibri"/>
                        </a:rPr>
                        <a:t>Aardrijkskunde</a:t>
                      </a:r>
                      <a:endParaRPr sz="2000" b="1">
                        <a:solidFill>
                          <a:srgbClr val="FF0000"/>
                        </a:solidFill>
                        <a:latin typeface="Calibri"/>
                        <a:ea typeface="Calibri"/>
                        <a:cs typeface="Calibri"/>
                        <a:sym typeface="Calibri"/>
                      </a:endParaRPr>
                    </a:p>
                  </a:txBody>
                  <a:tcPr marL="91425" marR="91425" marT="91425" marB="91425">
                    <a:lnL w="76200" cap="flat" cmpd="sng">
                      <a:solidFill>
                        <a:srgbClr val="0000FF"/>
                      </a:solidFill>
                      <a:prstDash val="solid"/>
                      <a:round/>
                      <a:headEnd type="none" w="sm" len="sm"/>
                      <a:tailEnd type="none" w="sm" len="sm"/>
                    </a:lnL>
                    <a:lnR w="76200" cap="flat" cmpd="sng">
                      <a:solidFill>
                        <a:srgbClr val="0000FF"/>
                      </a:solidFill>
                      <a:prstDash val="solid"/>
                      <a:round/>
                      <a:headEnd type="none" w="sm" len="sm"/>
                      <a:tailEnd type="none" w="sm" len="sm"/>
                    </a:lnR>
                    <a:lnT w="76200" cap="flat" cmpd="sng">
                      <a:solidFill>
                        <a:srgbClr val="0000FF"/>
                      </a:solidFill>
                      <a:prstDash val="solid"/>
                      <a:round/>
                      <a:headEnd type="none" w="sm" len="sm"/>
                      <a:tailEnd type="none" w="sm" len="sm"/>
                    </a:lnT>
                    <a:lnB w="76200" cap="flat" cmpd="sng">
                      <a:solidFill>
                        <a:srgbClr val="0000FF"/>
                      </a:solidFill>
                      <a:prstDash val="solid"/>
                      <a:round/>
                      <a:headEnd type="none" w="sm" len="sm"/>
                      <a:tailEnd type="none" w="sm" len="sm"/>
                    </a:lnB>
                    <a:solidFill>
                      <a:srgbClr val="D0E0E3"/>
                    </a:solidFill>
                  </a:tcPr>
                </a:tc>
                <a:tc>
                  <a:txBody>
                    <a:bodyPr/>
                    <a:lstStyle/>
                    <a:p>
                      <a:pPr marL="0" lvl="0" indent="0" algn="l" rtl="0">
                        <a:spcBef>
                          <a:spcPts val="0"/>
                        </a:spcBef>
                        <a:spcAft>
                          <a:spcPts val="0"/>
                        </a:spcAft>
                        <a:buClr>
                          <a:schemeClr val="dk1"/>
                        </a:buClr>
                        <a:buSzPts val="2000"/>
                        <a:buFont typeface="Calibri"/>
                        <a:buNone/>
                      </a:pPr>
                      <a:r>
                        <a:rPr lang="nl-NL" sz="2000">
                          <a:solidFill>
                            <a:schemeClr val="dk1"/>
                          </a:solidFill>
                          <a:latin typeface="Calibri"/>
                          <a:ea typeface="Calibri"/>
                          <a:cs typeface="Calibri"/>
                          <a:sym typeface="Calibri"/>
                        </a:rPr>
                        <a:t>Natuurkunde</a:t>
                      </a:r>
                      <a:endParaRPr sz="2000" b="0">
                        <a:solidFill>
                          <a:schemeClr val="dk1"/>
                        </a:solidFill>
                        <a:latin typeface="Calibri"/>
                        <a:ea typeface="Calibri"/>
                        <a:cs typeface="Calibri"/>
                        <a:sym typeface="Calibri"/>
                      </a:endParaRPr>
                    </a:p>
                  </a:txBody>
                  <a:tcPr marL="91425" marR="91425" marT="91425" marB="91425">
                    <a:lnL w="76200" cap="flat" cmpd="sng">
                      <a:solidFill>
                        <a:srgbClr val="0000FF"/>
                      </a:solidFill>
                      <a:prstDash val="solid"/>
                      <a:round/>
                      <a:headEnd type="none" w="sm" len="sm"/>
                      <a:tailEnd type="none" w="sm" len="sm"/>
                    </a:lnL>
                    <a:lnR w="76200" cap="flat" cmpd="sng">
                      <a:solidFill>
                        <a:srgbClr val="0000FF"/>
                      </a:solidFill>
                      <a:prstDash val="solid"/>
                      <a:round/>
                      <a:headEnd type="none" w="sm" len="sm"/>
                      <a:tailEnd type="none" w="sm" len="sm"/>
                    </a:lnR>
                    <a:lnT w="9525" cap="flat" cmpd="sng">
                      <a:solidFill>
                        <a:srgbClr val="B7B7B7"/>
                      </a:solidFill>
                      <a:prstDash val="solid"/>
                      <a:round/>
                      <a:headEnd type="none" w="sm" len="sm"/>
                      <a:tailEnd type="none" w="sm" len="sm"/>
                    </a:lnT>
                    <a:lnB w="76200" cap="flat" cmpd="sng">
                      <a:solidFill>
                        <a:srgbClr val="0000FF"/>
                      </a:solidFill>
                      <a:prstDash val="solid"/>
                      <a:round/>
                      <a:headEnd type="none" w="sm" len="sm"/>
                      <a:tailEnd type="none" w="sm" len="sm"/>
                    </a:lnB>
                    <a:solidFill>
                      <a:srgbClr val="D0E0E3"/>
                    </a:solidFill>
                  </a:tcPr>
                </a:tc>
                <a:extLst>
                  <a:ext uri="{0D108BD9-81ED-4DB2-BD59-A6C34878D82A}">
                    <a16:rowId xmlns:a16="http://schemas.microsoft.com/office/drawing/2014/main" val="10005"/>
                  </a:ext>
                </a:extLst>
              </a:tr>
              <a:tr h="537025">
                <a:tc>
                  <a:txBody>
                    <a:bodyPr/>
                    <a:lstStyle/>
                    <a:p>
                      <a:pPr marL="0" marR="0" lvl="0" indent="0" algn="l" rtl="0">
                        <a:spcBef>
                          <a:spcPts val="0"/>
                        </a:spcBef>
                        <a:spcAft>
                          <a:spcPts val="0"/>
                        </a:spcAft>
                        <a:buClr>
                          <a:schemeClr val="dk1"/>
                        </a:buClr>
                        <a:buSzPts val="2000"/>
                        <a:buFont typeface="Calibri"/>
                        <a:buNone/>
                      </a:pPr>
                      <a:r>
                        <a:rPr lang="nl-NL" sz="2000" b="0">
                          <a:solidFill>
                            <a:schemeClr val="dk1"/>
                          </a:solidFill>
                          <a:latin typeface="Calibri"/>
                          <a:ea typeface="Calibri"/>
                          <a:cs typeface="Calibri"/>
                          <a:sym typeface="Calibri"/>
                        </a:rPr>
                        <a:t>Geschiedenis </a:t>
                      </a:r>
                      <a:endParaRPr sz="2000" b="0">
                        <a:solidFill>
                          <a:schemeClr val="dk1"/>
                        </a:solidFill>
                        <a:latin typeface="Calibri"/>
                        <a:ea typeface="Calibri"/>
                        <a:cs typeface="Calibri"/>
                        <a:sym typeface="Calibri"/>
                      </a:endParaRPr>
                    </a:p>
                  </a:txBody>
                  <a:tcPr marL="91425" marR="91425" marT="91425" marB="91425">
                    <a:lnL w="76200" cap="flat" cmpd="sng">
                      <a:solidFill>
                        <a:srgbClr val="0000FF"/>
                      </a:solidFill>
                      <a:prstDash val="solid"/>
                      <a:round/>
                      <a:headEnd type="none" w="sm" len="sm"/>
                      <a:tailEnd type="none" w="sm" len="sm"/>
                    </a:lnL>
                    <a:lnR w="76200" cap="flat" cmpd="sng">
                      <a:solidFill>
                        <a:srgbClr val="0000FF"/>
                      </a:solidFill>
                      <a:prstDash val="solid"/>
                      <a:round/>
                      <a:headEnd type="none" w="sm" len="sm"/>
                      <a:tailEnd type="none" w="sm" len="sm"/>
                    </a:lnR>
                    <a:lnT w="76200" cap="flat" cmpd="sng">
                      <a:solidFill>
                        <a:srgbClr val="0000FF"/>
                      </a:solidFill>
                      <a:prstDash val="solid"/>
                      <a:round/>
                      <a:headEnd type="none" w="sm" len="sm"/>
                      <a:tailEnd type="none" w="sm" len="sm"/>
                    </a:lnT>
                    <a:lnB w="9525" cap="flat" cmpd="sng">
                      <a:solidFill>
                        <a:srgbClr val="B7B7B7"/>
                      </a:solidFill>
                      <a:prstDash val="solid"/>
                      <a:round/>
                      <a:headEnd type="none" w="sm" len="sm"/>
                      <a:tailEnd type="none" w="sm" len="sm"/>
                    </a:lnB>
                    <a:solidFill>
                      <a:srgbClr val="FAA863">
                        <a:alpha val="67450"/>
                      </a:srgbClr>
                    </a:solidFill>
                  </a:tcPr>
                </a:tc>
                <a:tc>
                  <a:txBody>
                    <a:bodyPr/>
                    <a:lstStyle/>
                    <a:p>
                      <a:pPr marL="0" marR="0" lvl="0" indent="0" algn="l" rtl="0">
                        <a:spcBef>
                          <a:spcPts val="0"/>
                        </a:spcBef>
                        <a:spcAft>
                          <a:spcPts val="0"/>
                        </a:spcAft>
                        <a:buClr>
                          <a:schemeClr val="dk1"/>
                        </a:buClr>
                        <a:buSzPts val="2000"/>
                        <a:buFont typeface="Calibri"/>
                        <a:buNone/>
                      </a:pPr>
                      <a:r>
                        <a:rPr lang="nl-NL" sz="2000" b="0">
                          <a:solidFill>
                            <a:schemeClr val="dk1"/>
                          </a:solidFill>
                          <a:latin typeface="Calibri"/>
                          <a:ea typeface="Calibri"/>
                          <a:cs typeface="Calibri"/>
                          <a:sym typeface="Calibri"/>
                        </a:rPr>
                        <a:t>Geschiedenis </a:t>
                      </a:r>
                      <a:endParaRPr sz="2000" b="0">
                        <a:solidFill>
                          <a:schemeClr val="dk1"/>
                        </a:solidFill>
                        <a:latin typeface="Calibri"/>
                        <a:ea typeface="Calibri"/>
                        <a:cs typeface="Calibri"/>
                        <a:sym typeface="Calibri"/>
                      </a:endParaRPr>
                    </a:p>
                  </a:txBody>
                  <a:tcPr marL="91425" marR="91425" marT="91425" marB="91425">
                    <a:lnL w="76200" cap="flat" cmpd="sng">
                      <a:solidFill>
                        <a:srgbClr val="0000FF"/>
                      </a:solidFill>
                      <a:prstDash val="solid"/>
                      <a:round/>
                      <a:headEnd type="none" w="sm" len="sm"/>
                      <a:tailEnd type="none" w="sm" len="sm"/>
                    </a:lnL>
                    <a:lnR w="76200" cap="flat" cmpd="sng">
                      <a:solidFill>
                        <a:srgbClr val="0000FF"/>
                      </a:solidFill>
                      <a:prstDash val="solid"/>
                      <a:round/>
                      <a:headEnd type="none" w="sm" len="sm"/>
                      <a:tailEnd type="none" w="sm" len="sm"/>
                    </a:lnR>
                    <a:lnT w="76200" cap="flat" cmpd="sng">
                      <a:solidFill>
                        <a:srgbClr val="0000FF"/>
                      </a:solidFill>
                      <a:prstDash val="solid"/>
                      <a:round/>
                      <a:headEnd type="none" w="sm" len="sm"/>
                      <a:tailEnd type="none" w="sm" len="sm"/>
                    </a:lnT>
                    <a:lnB w="9525" cap="flat" cmpd="sng">
                      <a:solidFill>
                        <a:srgbClr val="B7B7B7"/>
                      </a:solidFill>
                      <a:prstDash val="solid"/>
                      <a:round/>
                      <a:headEnd type="none" w="sm" len="sm"/>
                      <a:tailEnd type="none" w="sm" len="sm"/>
                    </a:lnB>
                    <a:solidFill>
                      <a:srgbClr val="FAA863">
                        <a:alpha val="67450"/>
                      </a:srgbClr>
                    </a:solidFill>
                  </a:tcPr>
                </a:tc>
                <a:tc>
                  <a:txBody>
                    <a:bodyPr/>
                    <a:lstStyle/>
                    <a:p>
                      <a:pPr marL="0" lvl="0" indent="0" algn="l" rtl="0">
                        <a:spcBef>
                          <a:spcPts val="0"/>
                        </a:spcBef>
                        <a:spcAft>
                          <a:spcPts val="0"/>
                        </a:spcAft>
                        <a:buClr>
                          <a:schemeClr val="dk1"/>
                        </a:buClr>
                        <a:buSzPts val="2000"/>
                        <a:buFont typeface="Calibri"/>
                        <a:buNone/>
                      </a:pPr>
                      <a:r>
                        <a:rPr lang="nl-NL" sz="2000">
                          <a:solidFill>
                            <a:schemeClr val="dk1"/>
                          </a:solidFill>
                          <a:latin typeface="Calibri"/>
                          <a:ea typeface="Calibri"/>
                          <a:cs typeface="Calibri"/>
                          <a:sym typeface="Calibri"/>
                        </a:rPr>
                        <a:t>Scheikunde </a:t>
                      </a:r>
                      <a:endParaRPr sz="2000" b="0">
                        <a:solidFill>
                          <a:schemeClr val="dk1"/>
                        </a:solidFill>
                        <a:latin typeface="Calibri"/>
                        <a:ea typeface="Calibri"/>
                        <a:cs typeface="Calibri"/>
                        <a:sym typeface="Calibri"/>
                      </a:endParaRPr>
                    </a:p>
                  </a:txBody>
                  <a:tcPr marL="91425" marR="91425" marT="91425" marB="91425">
                    <a:lnL w="76200" cap="flat" cmpd="sng">
                      <a:solidFill>
                        <a:srgbClr val="0000FF"/>
                      </a:solidFill>
                      <a:prstDash val="solid"/>
                      <a:round/>
                      <a:headEnd type="none" w="sm" len="sm"/>
                      <a:tailEnd type="none" w="sm" len="sm"/>
                    </a:lnL>
                    <a:lnR w="76200" cap="flat" cmpd="sng">
                      <a:solidFill>
                        <a:srgbClr val="0000FF"/>
                      </a:solidFill>
                      <a:prstDash val="solid"/>
                      <a:round/>
                      <a:headEnd type="none" w="sm" len="sm"/>
                      <a:tailEnd type="none" w="sm" len="sm"/>
                    </a:lnR>
                    <a:lnT w="76200" cap="flat" cmpd="sng">
                      <a:solidFill>
                        <a:srgbClr val="0000FF"/>
                      </a:solidFill>
                      <a:prstDash val="solid"/>
                      <a:round/>
                      <a:headEnd type="none" w="sm" len="sm"/>
                      <a:tailEnd type="none" w="sm" len="sm"/>
                    </a:lnT>
                    <a:lnB w="9525" cap="flat" cmpd="sng">
                      <a:solidFill>
                        <a:srgbClr val="B7B7B7"/>
                      </a:solidFill>
                      <a:prstDash val="solid"/>
                      <a:round/>
                      <a:headEnd type="none" w="sm" len="sm"/>
                      <a:tailEnd type="none" w="sm" len="sm"/>
                    </a:lnB>
                    <a:solidFill>
                      <a:srgbClr val="8BD5E4"/>
                    </a:solidFill>
                  </a:tcPr>
                </a:tc>
                <a:tc>
                  <a:txBody>
                    <a:bodyPr/>
                    <a:lstStyle/>
                    <a:p>
                      <a:pPr marL="0" lvl="0" indent="0" algn="l" rtl="0">
                        <a:spcBef>
                          <a:spcPts val="0"/>
                        </a:spcBef>
                        <a:spcAft>
                          <a:spcPts val="0"/>
                        </a:spcAft>
                        <a:buClr>
                          <a:schemeClr val="dk1"/>
                        </a:buClr>
                        <a:buSzPts val="2000"/>
                        <a:buFont typeface="Calibri"/>
                        <a:buNone/>
                      </a:pPr>
                      <a:r>
                        <a:rPr lang="nl-NL" sz="2000">
                          <a:solidFill>
                            <a:schemeClr val="dk1"/>
                          </a:solidFill>
                          <a:latin typeface="Calibri"/>
                          <a:ea typeface="Calibri"/>
                          <a:cs typeface="Calibri"/>
                          <a:sym typeface="Calibri"/>
                        </a:rPr>
                        <a:t>Scheikunde </a:t>
                      </a:r>
                      <a:endParaRPr sz="2000" b="0">
                        <a:solidFill>
                          <a:schemeClr val="dk1"/>
                        </a:solidFill>
                        <a:latin typeface="Calibri"/>
                        <a:ea typeface="Calibri"/>
                        <a:cs typeface="Calibri"/>
                        <a:sym typeface="Calibri"/>
                      </a:endParaRPr>
                    </a:p>
                  </a:txBody>
                  <a:tcPr marL="91425" marR="91425" marT="91425" marB="91425">
                    <a:lnL w="76200" cap="flat" cmpd="sng">
                      <a:solidFill>
                        <a:srgbClr val="0000FF"/>
                      </a:solidFill>
                      <a:prstDash val="solid"/>
                      <a:round/>
                      <a:headEnd type="none" w="sm" len="sm"/>
                      <a:tailEnd type="none" w="sm" len="sm"/>
                    </a:lnL>
                    <a:lnR w="76200" cap="flat" cmpd="sng">
                      <a:solidFill>
                        <a:srgbClr val="0000FF"/>
                      </a:solidFill>
                      <a:prstDash val="solid"/>
                      <a:round/>
                      <a:headEnd type="none" w="sm" len="sm"/>
                      <a:tailEnd type="none" w="sm" len="sm"/>
                    </a:lnR>
                    <a:lnT w="76200" cap="flat" cmpd="sng">
                      <a:solidFill>
                        <a:srgbClr val="0000FF"/>
                      </a:solidFill>
                      <a:prstDash val="solid"/>
                      <a:round/>
                      <a:headEnd type="none" w="sm" len="sm"/>
                      <a:tailEnd type="none" w="sm" len="sm"/>
                    </a:lnT>
                    <a:lnB w="9525" cap="flat" cmpd="sng">
                      <a:solidFill>
                        <a:srgbClr val="B7B7B7"/>
                      </a:solidFill>
                      <a:prstDash val="solid"/>
                      <a:round/>
                      <a:headEnd type="none" w="sm" len="sm"/>
                      <a:tailEnd type="none" w="sm" len="sm"/>
                    </a:lnB>
                    <a:solidFill>
                      <a:srgbClr val="8BD5E4"/>
                    </a:solidFill>
                  </a:tcPr>
                </a:tc>
                <a:extLst>
                  <a:ext uri="{0D108BD9-81ED-4DB2-BD59-A6C34878D82A}">
                    <a16:rowId xmlns:a16="http://schemas.microsoft.com/office/drawing/2014/main" val="10006"/>
                  </a:ext>
                </a:extLst>
              </a:tr>
              <a:tr h="1208325">
                <a:tc>
                  <a:txBody>
                    <a:bodyPr/>
                    <a:lstStyle/>
                    <a:p>
                      <a:pPr marL="0" marR="0" lvl="0" indent="0" algn="l" rtl="0">
                        <a:spcBef>
                          <a:spcPts val="0"/>
                        </a:spcBef>
                        <a:spcAft>
                          <a:spcPts val="0"/>
                        </a:spcAft>
                        <a:buClr>
                          <a:schemeClr val="dk1"/>
                        </a:buClr>
                        <a:buSzPts val="2000"/>
                        <a:buFont typeface="Calibri"/>
                        <a:buNone/>
                      </a:pPr>
                      <a:r>
                        <a:rPr lang="nl-NL" sz="2000" b="0">
                          <a:solidFill>
                            <a:schemeClr val="dk1"/>
                          </a:solidFill>
                          <a:latin typeface="Calibri"/>
                          <a:ea typeface="Calibri"/>
                          <a:cs typeface="Calibri"/>
                          <a:sym typeface="Calibri"/>
                        </a:rPr>
                        <a:t>Aardrijkskunde óf Maatschappij- wetenschappen</a:t>
                      </a:r>
                      <a:endParaRPr sz="2000" b="0">
                        <a:solidFill>
                          <a:schemeClr val="dk1"/>
                        </a:solidFill>
                        <a:latin typeface="Calibri"/>
                        <a:ea typeface="Calibri"/>
                        <a:cs typeface="Calibri"/>
                        <a:sym typeface="Calibri"/>
                      </a:endParaRPr>
                    </a:p>
                  </a:txBody>
                  <a:tcPr marL="91425" marR="91425" marT="91425" marB="91425">
                    <a:lnL w="76200" cap="flat" cmpd="sng">
                      <a:solidFill>
                        <a:srgbClr val="0000FF"/>
                      </a:solidFill>
                      <a:prstDash val="solid"/>
                      <a:round/>
                      <a:headEnd type="none" w="sm" len="sm"/>
                      <a:tailEnd type="none" w="sm" len="sm"/>
                    </a:lnL>
                    <a:lnR w="76200" cap="flat" cmpd="sng">
                      <a:solidFill>
                        <a:srgbClr val="0000FF"/>
                      </a:solidFill>
                      <a:prstDash val="solid"/>
                      <a:round/>
                      <a:headEnd type="none" w="sm" len="sm"/>
                      <a:tailEnd type="none" w="sm" len="sm"/>
                    </a:lnR>
                    <a:lnT w="9525" cap="flat" cmpd="sng">
                      <a:solidFill>
                        <a:srgbClr val="B7B7B7"/>
                      </a:solidFill>
                      <a:prstDash val="solid"/>
                      <a:round/>
                      <a:headEnd type="none" w="sm" len="sm"/>
                      <a:tailEnd type="none" w="sm" len="sm"/>
                    </a:lnT>
                    <a:lnB w="76200" cap="flat" cmpd="sng">
                      <a:solidFill>
                        <a:srgbClr val="0000FF"/>
                      </a:solidFill>
                      <a:prstDash val="solid"/>
                      <a:round/>
                      <a:headEnd type="none" w="sm" len="sm"/>
                      <a:tailEnd type="none" w="sm" len="sm"/>
                    </a:lnB>
                    <a:solidFill>
                      <a:srgbClr val="FAA863">
                        <a:alpha val="67450"/>
                      </a:srgbClr>
                    </a:solidFill>
                  </a:tcPr>
                </a:tc>
                <a:tc>
                  <a:txBody>
                    <a:bodyPr/>
                    <a:lstStyle/>
                    <a:p>
                      <a:pPr marL="0" marR="0" lvl="0" indent="0" algn="l" rtl="0">
                        <a:spcBef>
                          <a:spcPts val="0"/>
                        </a:spcBef>
                        <a:spcAft>
                          <a:spcPts val="0"/>
                        </a:spcAft>
                        <a:buClr>
                          <a:schemeClr val="dk1"/>
                        </a:buClr>
                        <a:buSzPts val="2000"/>
                        <a:buFont typeface="Calibri"/>
                        <a:buNone/>
                      </a:pPr>
                      <a:r>
                        <a:rPr lang="nl-NL" sz="2000" b="0">
                          <a:solidFill>
                            <a:schemeClr val="dk1"/>
                          </a:solidFill>
                          <a:latin typeface="Calibri"/>
                          <a:ea typeface="Calibri"/>
                          <a:cs typeface="Calibri"/>
                          <a:sym typeface="Calibri"/>
                        </a:rPr>
                        <a:t>Aardrijkskunde óf Maatschappij -wetenschappen</a:t>
                      </a:r>
                      <a:endParaRPr sz="2000" b="0">
                        <a:solidFill>
                          <a:schemeClr val="dk1"/>
                        </a:solidFill>
                        <a:latin typeface="Calibri"/>
                        <a:ea typeface="Calibri"/>
                        <a:cs typeface="Calibri"/>
                        <a:sym typeface="Calibri"/>
                      </a:endParaRPr>
                    </a:p>
                  </a:txBody>
                  <a:tcPr marL="91425" marR="91425" marT="91425" marB="91425">
                    <a:lnL w="76200" cap="flat" cmpd="sng">
                      <a:solidFill>
                        <a:srgbClr val="0000FF"/>
                      </a:solidFill>
                      <a:prstDash val="solid"/>
                      <a:round/>
                      <a:headEnd type="none" w="sm" len="sm"/>
                      <a:tailEnd type="none" w="sm" len="sm"/>
                    </a:lnL>
                    <a:lnR w="76200" cap="flat" cmpd="sng">
                      <a:solidFill>
                        <a:srgbClr val="0000FF"/>
                      </a:solidFill>
                      <a:prstDash val="solid"/>
                      <a:round/>
                      <a:headEnd type="none" w="sm" len="sm"/>
                      <a:tailEnd type="none" w="sm" len="sm"/>
                    </a:lnR>
                    <a:lnT w="9525" cap="flat" cmpd="sng">
                      <a:solidFill>
                        <a:srgbClr val="B7B7B7"/>
                      </a:solidFill>
                      <a:prstDash val="solid"/>
                      <a:round/>
                      <a:headEnd type="none" w="sm" len="sm"/>
                      <a:tailEnd type="none" w="sm" len="sm"/>
                    </a:lnT>
                    <a:lnB w="76200" cap="flat" cmpd="sng">
                      <a:solidFill>
                        <a:srgbClr val="0000FF"/>
                      </a:solidFill>
                      <a:prstDash val="solid"/>
                      <a:round/>
                      <a:headEnd type="none" w="sm" len="sm"/>
                      <a:tailEnd type="none" w="sm" len="sm"/>
                    </a:lnB>
                    <a:solidFill>
                      <a:srgbClr val="FAA863">
                        <a:alpha val="67450"/>
                      </a:srgbClr>
                    </a:solidFill>
                  </a:tcPr>
                </a:tc>
                <a:tc>
                  <a:txBody>
                    <a:bodyPr/>
                    <a:lstStyle/>
                    <a:p>
                      <a:pPr marL="0" marR="0" lvl="0" indent="0" algn="l" rtl="0">
                        <a:spcBef>
                          <a:spcPts val="0"/>
                        </a:spcBef>
                        <a:spcAft>
                          <a:spcPts val="0"/>
                        </a:spcAft>
                        <a:buClr>
                          <a:schemeClr val="dk1"/>
                        </a:buClr>
                        <a:buSzPts val="2000"/>
                        <a:buFont typeface="Calibri"/>
                        <a:buNone/>
                      </a:pPr>
                      <a:r>
                        <a:rPr lang="nl-NL" sz="2000" b="0">
                          <a:solidFill>
                            <a:schemeClr val="dk1"/>
                          </a:solidFill>
                          <a:latin typeface="Calibri"/>
                          <a:ea typeface="Calibri"/>
                          <a:cs typeface="Calibri"/>
                          <a:sym typeface="Calibri"/>
                        </a:rPr>
                        <a:t>Biologie </a:t>
                      </a:r>
                      <a:endParaRPr/>
                    </a:p>
                    <a:p>
                      <a:pPr marL="0" marR="0" lvl="0" indent="0" algn="l" rtl="0">
                        <a:spcBef>
                          <a:spcPts val="0"/>
                        </a:spcBef>
                        <a:spcAft>
                          <a:spcPts val="0"/>
                        </a:spcAft>
                        <a:buClr>
                          <a:schemeClr val="dk1"/>
                        </a:buClr>
                        <a:buSzPts val="2000"/>
                        <a:buFont typeface="Corbel"/>
                        <a:buNone/>
                      </a:pPr>
                      <a:endParaRPr sz="2000" b="0">
                        <a:solidFill>
                          <a:schemeClr val="dk1"/>
                        </a:solidFill>
                        <a:latin typeface="Calibri"/>
                        <a:ea typeface="Calibri"/>
                        <a:cs typeface="Calibri"/>
                        <a:sym typeface="Calibri"/>
                      </a:endParaRPr>
                    </a:p>
                  </a:txBody>
                  <a:tcPr marL="91425" marR="91425" marT="91425" marB="91425">
                    <a:lnL w="76200" cap="flat" cmpd="sng">
                      <a:solidFill>
                        <a:srgbClr val="0000FF"/>
                      </a:solidFill>
                      <a:prstDash val="solid"/>
                      <a:round/>
                      <a:headEnd type="none" w="sm" len="sm"/>
                      <a:tailEnd type="none" w="sm" len="sm"/>
                    </a:lnL>
                    <a:lnR w="76200" cap="flat" cmpd="sng">
                      <a:solidFill>
                        <a:srgbClr val="0000FF"/>
                      </a:solidFill>
                      <a:prstDash val="solid"/>
                      <a:round/>
                      <a:headEnd type="none" w="sm" len="sm"/>
                      <a:tailEnd type="none" w="sm" len="sm"/>
                    </a:lnR>
                    <a:lnT w="9525" cap="flat" cmpd="sng">
                      <a:solidFill>
                        <a:srgbClr val="B7B7B7"/>
                      </a:solidFill>
                      <a:prstDash val="solid"/>
                      <a:round/>
                      <a:headEnd type="none" w="sm" len="sm"/>
                      <a:tailEnd type="none" w="sm" len="sm"/>
                    </a:lnT>
                    <a:lnB w="76200" cap="flat" cmpd="sng">
                      <a:solidFill>
                        <a:srgbClr val="0000FF"/>
                      </a:solidFill>
                      <a:prstDash val="solid"/>
                      <a:round/>
                      <a:headEnd type="none" w="sm" len="sm"/>
                      <a:tailEnd type="none" w="sm" len="sm"/>
                    </a:lnB>
                    <a:solidFill>
                      <a:srgbClr val="8BD5E4"/>
                    </a:solidFill>
                  </a:tcPr>
                </a:tc>
                <a:tc>
                  <a:txBody>
                    <a:bodyPr/>
                    <a:lstStyle/>
                    <a:p>
                      <a:pPr marL="0" marR="0" lvl="0" indent="0" algn="l" rtl="0">
                        <a:spcBef>
                          <a:spcPts val="0"/>
                        </a:spcBef>
                        <a:spcAft>
                          <a:spcPts val="0"/>
                        </a:spcAft>
                        <a:buClr>
                          <a:schemeClr val="dk1"/>
                        </a:buClr>
                        <a:buSzPts val="2000"/>
                        <a:buFont typeface="Calibri"/>
                        <a:buNone/>
                      </a:pPr>
                      <a:r>
                        <a:rPr lang="nl-NL" sz="2000" b="0">
                          <a:solidFill>
                            <a:schemeClr val="dk1"/>
                          </a:solidFill>
                          <a:latin typeface="Calibri"/>
                          <a:ea typeface="Calibri"/>
                          <a:cs typeface="Calibri"/>
                          <a:sym typeface="Calibri"/>
                        </a:rPr>
                        <a:t>Biologie </a:t>
                      </a:r>
                      <a:endParaRPr/>
                    </a:p>
                    <a:p>
                      <a:pPr marL="0" marR="0" lvl="0" indent="0" algn="l" rtl="0">
                        <a:spcBef>
                          <a:spcPts val="0"/>
                        </a:spcBef>
                        <a:spcAft>
                          <a:spcPts val="0"/>
                        </a:spcAft>
                        <a:buClr>
                          <a:schemeClr val="dk1"/>
                        </a:buClr>
                        <a:buSzPts val="2000"/>
                        <a:buFont typeface="Corbel"/>
                        <a:buNone/>
                      </a:pPr>
                      <a:endParaRPr sz="2000" b="0">
                        <a:solidFill>
                          <a:schemeClr val="dk1"/>
                        </a:solidFill>
                        <a:latin typeface="Calibri"/>
                        <a:ea typeface="Calibri"/>
                        <a:cs typeface="Calibri"/>
                        <a:sym typeface="Calibri"/>
                      </a:endParaRPr>
                    </a:p>
                  </a:txBody>
                  <a:tcPr marL="91425" marR="91425" marT="91425" marB="91425">
                    <a:lnL w="76200" cap="flat" cmpd="sng">
                      <a:solidFill>
                        <a:srgbClr val="0000FF"/>
                      </a:solidFill>
                      <a:prstDash val="solid"/>
                      <a:round/>
                      <a:headEnd type="none" w="sm" len="sm"/>
                      <a:tailEnd type="none" w="sm" len="sm"/>
                    </a:lnL>
                    <a:lnR w="76200" cap="flat" cmpd="sng">
                      <a:solidFill>
                        <a:srgbClr val="0000FF"/>
                      </a:solidFill>
                      <a:prstDash val="solid"/>
                      <a:round/>
                      <a:headEnd type="none" w="sm" len="sm"/>
                      <a:tailEnd type="none" w="sm" len="sm"/>
                    </a:lnR>
                    <a:lnT w="9525" cap="flat" cmpd="sng">
                      <a:solidFill>
                        <a:srgbClr val="B7B7B7"/>
                      </a:solidFill>
                      <a:prstDash val="solid"/>
                      <a:round/>
                      <a:headEnd type="none" w="sm" len="sm"/>
                      <a:tailEnd type="none" w="sm" len="sm"/>
                    </a:lnT>
                    <a:lnB w="76200" cap="flat" cmpd="sng">
                      <a:solidFill>
                        <a:srgbClr val="0000FF"/>
                      </a:solidFill>
                      <a:prstDash val="solid"/>
                      <a:round/>
                      <a:headEnd type="none" w="sm" len="sm"/>
                      <a:tailEnd type="none" w="sm" len="sm"/>
                    </a:lnB>
                    <a:solidFill>
                      <a:srgbClr val="8BD5E4"/>
                    </a:solidFill>
                  </a:tcPr>
                </a:tc>
                <a:extLst>
                  <a:ext uri="{0D108BD9-81ED-4DB2-BD59-A6C34878D82A}">
                    <a16:rowId xmlns:a16="http://schemas.microsoft.com/office/drawing/2014/main" val="10007"/>
                  </a:ext>
                </a:extLst>
              </a:tr>
              <a:tr h="397400">
                <a:tc gridSpan="4">
                  <a:txBody>
                    <a:bodyPr/>
                    <a:lstStyle/>
                    <a:p>
                      <a:pPr marL="0" marR="0" lvl="0" indent="0" algn="ctr" rtl="0">
                        <a:spcBef>
                          <a:spcPts val="0"/>
                        </a:spcBef>
                        <a:spcAft>
                          <a:spcPts val="0"/>
                        </a:spcAft>
                        <a:buClr>
                          <a:schemeClr val="dk1"/>
                        </a:buClr>
                        <a:buSzPts val="1800"/>
                        <a:buFont typeface="Calibri"/>
                        <a:buNone/>
                      </a:pPr>
                      <a:r>
                        <a:rPr lang="nl-NL" sz="1800" b="0">
                          <a:solidFill>
                            <a:schemeClr val="dk1"/>
                          </a:solidFill>
                          <a:latin typeface="Calibri"/>
                          <a:ea typeface="Calibri"/>
                          <a:cs typeface="Calibri"/>
                          <a:sym typeface="Calibri"/>
                        </a:rPr>
                        <a:t>Maatschappijleer /  EWS / CKV (combinatiecijfer)</a:t>
                      </a:r>
                      <a:endParaRPr sz="1800" b="0">
                        <a:solidFill>
                          <a:schemeClr val="dk1"/>
                        </a:solidFill>
                        <a:latin typeface="Calibri"/>
                        <a:ea typeface="Calibri"/>
                        <a:cs typeface="Calibri"/>
                        <a:sym typeface="Calibri"/>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76200" cap="flat" cmpd="sng">
                      <a:solidFill>
                        <a:srgbClr val="0000FF"/>
                      </a:solidFill>
                      <a:prstDash val="solid"/>
                      <a:round/>
                      <a:headEnd type="none" w="sm" len="sm"/>
                      <a:tailEnd type="none" w="sm" len="sm"/>
                    </a:lnT>
                    <a:lnB w="9525" cap="flat" cmpd="sng">
                      <a:solidFill>
                        <a:srgbClr val="B7B7B7"/>
                      </a:solidFill>
                      <a:prstDash val="solid"/>
                      <a:round/>
                      <a:headEnd type="none" w="sm" len="sm"/>
                      <a:tailEnd type="none" w="sm" len="sm"/>
                    </a:lnB>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10008"/>
                  </a:ext>
                </a:extLst>
              </a:tr>
              <a:tr h="335625">
                <a:tc gridSpan="4">
                  <a:txBody>
                    <a:bodyPr/>
                    <a:lstStyle/>
                    <a:p>
                      <a:pPr marL="0" marR="0" lvl="0" indent="0" algn="ctr" rtl="0">
                        <a:spcBef>
                          <a:spcPts val="0"/>
                        </a:spcBef>
                        <a:spcAft>
                          <a:spcPts val="0"/>
                        </a:spcAft>
                        <a:buClr>
                          <a:schemeClr val="dk1"/>
                        </a:buClr>
                        <a:buSzPts val="1800"/>
                        <a:buFont typeface="Calibri"/>
                        <a:buNone/>
                      </a:pPr>
                      <a:r>
                        <a:rPr lang="nl-NL" sz="1800">
                          <a:solidFill>
                            <a:schemeClr val="dk1"/>
                          </a:solidFill>
                          <a:latin typeface="Calibri"/>
                          <a:ea typeface="Calibri"/>
                          <a:cs typeface="Calibri"/>
                          <a:sym typeface="Calibri"/>
                        </a:rPr>
                        <a:t>LO</a:t>
                      </a:r>
                      <a:endParaRPr sz="1800" b="0">
                        <a:solidFill>
                          <a:schemeClr val="dk1"/>
                        </a:solidFill>
                        <a:latin typeface="Calibri"/>
                        <a:ea typeface="Calibri"/>
                        <a:cs typeface="Calibri"/>
                        <a:sym typeface="Calibri"/>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10009"/>
                  </a:ext>
                </a:extLst>
              </a:tr>
              <a:tr h="505525">
                <a:tc gridSpan="4">
                  <a:txBody>
                    <a:bodyPr/>
                    <a:lstStyle/>
                    <a:p>
                      <a:pPr marL="0" marR="0" lvl="0" indent="0" algn="ctr" rtl="0">
                        <a:spcBef>
                          <a:spcPts val="0"/>
                        </a:spcBef>
                        <a:spcAft>
                          <a:spcPts val="0"/>
                        </a:spcAft>
                        <a:buClr>
                          <a:schemeClr val="dk1"/>
                        </a:buClr>
                        <a:buSzPts val="1800"/>
                        <a:buFont typeface="Calibri"/>
                        <a:buNone/>
                      </a:pPr>
                      <a:r>
                        <a:rPr lang="nl-NL" sz="1800" b="0" dirty="0">
                          <a:solidFill>
                            <a:schemeClr val="dk1"/>
                          </a:solidFill>
                          <a:latin typeface="Calibri"/>
                          <a:ea typeface="Calibri"/>
                          <a:cs typeface="Calibri"/>
                          <a:sym typeface="Calibri"/>
                        </a:rPr>
                        <a:t>Ambacht / Toneel / Koor / Muziek</a:t>
                      </a:r>
                      <a:endParaRPr sz="1800" b="0" dirty="0">
                        <a:solidFill>
                          <a:schemeClr val="dk1"/>
                        </a:solidFill>
                        <a:latin typeface="Calibri"/>
                        <a:ea typeface="Calibri"/>
                        <a:cs typeface="Calibri"/>
                        <a:sym typeface="Calibri"/>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434343"/>
                      </a:solidFill>
                      <a:prstDash val="solid"/>
                      <a:round/>
                      <a:headEnd type="none" w="sm" len="sm"/>
                      <a:tailEnd type="none" w="sm" len="sm"/>
                    </a:lnB>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10010"/>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0"/>
          <p:cNvSpPr txBox="1">
            <a:spLocks noGrp="1"/>
          </p:cNvSpPr>
          <p:nvPr>
            <p:ph type="title"/>
          </p:nvPr>
        </p:nvSpPr>
        <p:spPr>
          <a:xfrm>
            <a:off x="252919" y="1123837"/>
            <a:ext cx="2947500" cy="4601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500"/>
              <a:buFont typeface="Corbel"/>
              <a:buNone/>
            </a:pPr>
            <a:r>
              <a:rPr lang="nl-NL" sz="3500" b="1" dirty="0">
                <a:solidFill>
                  <a:schemeClr val="lt1"/>
                </a:solidFill>
              </a:rPr>
              <a:t>Programma</a:t>
            </a:r>
            <a:endParaRPr sz="3500" b="1" dirty="0">
              <a:solidFill>
                <a:schemeClr val="lt1"/>
              </a:solidFill>
            </a:endParaRPr>
          </a:p>
        </p:txBody>
      </p:sp>
      <p:sp>
        <p:nvSpPr>
          <p:cNvPr id="192" name="Google Shape;192;p10"/>
          <p:cNvSpPr txBox="1">
            <a:spLocks noGrp="1"/>
          </p:cNvSpPr>
          <p:nvPr>
            <p:ph type="body" idx="4"/>
          </p:nvPr>
        </p:nvSpPr>
        <p:spPr>
          <a:xfrm>
            <a:off x="3845801" y="801787"/>
            <a:ext cx="7469400" cy="5245200"/>
          </a:xfrm>
          <a:prstGeom prst="rect">
            <a:avLst/>
          </a:prstGeom>
          <a:solidFill>
            <a:srgbClr val="B0E3ED">
              <a:alpha val="51372"/>
            </a:srgbClr>
          </a:solidFill>
          <a:ln>
            <a:noFill/>
          </a:ln>
        </p:spPr>
        <p:txBody>
          <a:bodyPr spcFirstLastPara="1" wrap="square" lIns="91425" tIns="45700" rIns="91425" bIns="45700" anchor="ctr" anchorCtr="0">
            <a:noAutofit/>
          </a:bodyPr>
          <a:lstStyle/>
          <a:p>
            <a:pPr marL="520700" indent="-457200">
              <a:lnSpc>
                <a:spcPct val="115000"/>
              </a:lnSpc>
              <a:buClr>
                <a:schemeClr val="dk1"/>
              </a:buClr>
              <a:buSzPts val="2600"/>
            </a:pPr>
            <a:endParaRPr lang="nl-NL" sz="2600" dirty="0">
              <a:solidFill>
                <a:schemeClr val="dk1"/>
              </a:solidFill>
              <a:latin typeface="Calibri"/>
              <a:ea typeface="Calibri"/>
              <a:cs typeface="Calibri"/>
            </a:endParaRPr>
          </a:p>
          <a:p>
            <a:pPr marL="520700" indent="-457200">
              <a:lnSpc>
                <a:spcPct val="115000"/>
              </a:lnSpc>
              <a:buClr>
                <a:schemeClr val="dk1"/>
              </a:buClr>
              <a:buSzPts val="2600"/>
            </a:pPr>
            <a:endParaRPr lang="nl-NL" sz="2600" dirty="0">
              <a:solidFill>
                <a:schemeClr val="dk1"/>
              </a:solidFill>
              <a:latin typeface="Calibri"/>
              <a:ea typeface="Calibri"/>
              <a:cs typeface="Calibri"/>
            </a:endParaRPr>
          </a:p>
          <a:p>
            <a:pPr marL="520700" indent="-457200">
              <a:lnSpc>
                <a:spcPct val="115000"/>
              </a:lnSpc>
              <a:buClr>
                <a:schemeClr val="dk1"/>
              </a:buClr>
              <a:buSzPts val="2600"/>
            </a:pPr>
            <a:endParaRPr lang="nl-NL" sz="2600" dirty="0">
              <a:solidFill>
                <a:schemeClr val="dk1"/>
              </a:solidFill>
              <a:latin typeface="Calibri"/>
              <a:ea typeface="Calibri"/>
              <a:cs typeface="Calibri"/>
            </a:endParaRPr>
          </a:p>
          <a:p>
            <a:pPr marL="520700" indent="-457200">
              <a:lnSpc>
                <a:spcPct val="115000"/>
              </a:lnSpc>
              <a:buClr>
                <a:schemeClr val="dk1"/>
              </a:buClr>
              <a:buSzPts val="2600"/>
            </a:pPr>
            <a:r>
              <a:rPr lang="nl-NL" dirty="0">
                <a:solidFill>
                  <a:schemeClr val="dk1"/>
                </a:solidFill>
                <a:latin typeface="Calibri"/>
                <a:ea typeface="Calibri"/>
                <a:cs typeface="Calibri"/>
              </a:rPr>
              <a:t>Inleiding</a:t>
            </a:r>
          </a:p>
          <a:p>
            <a:pPr marL="520700" indent="-457200">
              <a:lnSpc>
                <a:spcPct val="115000"/>
              </a:lnSpc>
              <a:buClr>
                <a:schemeClr val="dk1"/>
              </a:buClr>
              <a:buSzPts val="2600"/>
            </a:pPr>
            <a:r>
              <a:rPr lang="nl-NL" dirty="0">
                <a:solidFill>
                  <a:schemeClr val="dk1"/>
                </a:solidFill>
                <a:latin typeface="Calibri"/>
                <a:ea typeface="Calibri"/>
                <a:cs typeface="Calibri"/>
              </a:rPr>
              <a:t>Vwo (examentraject en profielen)</a:t>
            </a:r>
          </a:p>
          <a:p>
            <a:pPr marL="520700" indent="-457200">
              <a:lnSpc>
                <a:spcPct val="115000"/>
              </a:lnSpc>
              <a:buClr>
                <a:schemeClr val="dk1"/>
              </a:buClr>
              <a:buSzPts val="2600"/>
            </a:pPr>
            <a:r>
              <a:rPr lang="nl-NL" dirty="0">
                <a:solidFill>
                  <a:schemeClr val="dk1"/>
                </a:solidFill>
                <a:latin typeface="Calibri"/>
                <a:ea typeface="Calibri"/>
                <a:cs typeface="Calibri"/>
              </a:rPr>
              <a:t>Havo (examentraject en profielen)</a:t>
            </a:r>
          </a:p>
          <a:p>
            <a:pPr marL="520700" indent="-457200">
              <a:lnSpc>
                <a:spcPct val="115000"/>
              </a:lnSpc>
              <a:buClr>
                <a:schemeClr val="dk1"/>
              </a:buClr>
              <a:buSzPts val="2600"/>
            </a:pPr>
            <a:r>
              <a:rPr lang="nl-NL" dirty="0">
                <a:solidFill>
                  <a:schemeClr val="dk1"/>
                </a:solidFill>
                <a:latin typeface="Calibri"/>
                <a:ea typeface="Calibri"/>
                <a:cs typeface="Calibri"/>
              </a:rPr>
              <a:t>Vwo-kans en 4H+ (examentraject en profielen)</a:t>
            </a:r>
          </a:p>
          <a:p>
            <a:pPr marL="520700" indent="-457200">
              <a:lnSpc>
                <a:spcPct val="115000"/>
              </a:lnSpc>
              <a:buClr>
                <a:schemeClr val="dk1"/>
              </a:buClr>
              <a:buSzPts val="2600"/>
            </a:pPr>
            <a:r>
              <a:rPr lang="nl-NL" dirty="0">
                <a:solidFill>
                  <a:schemeClr val="dk1"/>
                </a:solidFill>
                <a:latin typeface="Calibri"/>
                <a:ea typeface="Calibri"/>
                <a:cs typeface="Calibri"/>
              </a:rPr>
              <a:t>Aandachtspunten overstap klas 9 naar 4H / 10</a:t>
            </a:r>
          </a:p>
          <a:p>
            <a:pPr marL="520700" indent="-457200">
              <a:lnSpc>
                <a:spcPct val="115000"/>
              </a:lnSpc>
              <a:buClr>
                <a:schemeClr val="dk1"/>
              </a:buClr>
              <a:buSzPts val="2600"/>
            </a:pPr>
            <a:r>
              <a:rPr lang="nl-NL" dirty="0">
                <a:solidFill>
                  <a:schemeClr val="dk1"/>
                </a:solidFill>
                <a:latin typeface="Calibri"/>
                <a:ea typeface="Calibri"/>
                <a:cs typeface="Calibri"/>
              </a:rPr>
              <a:t>Keuzes maken </a:t>
            </a:r>
          </a:p>
          <a:p>
            <a:pPr marL="520700" indent="-457200">
              <a:lnSpc>
                <a:spcPct val="115000"/>
              </a:lnSpc>
              <a:buClr>
                <a:schemeClr val="dk1"/>
              </a:buClr>
              <a:buSzPts val="2600"/>
            </a:pPr>
            <a:r>
              <a:rPr lang="nl-NL" dirty="0">
                <a:solidFill>
                  <a:schemeClr val="dk1"/>
                </a:solidFill>
                <a:latin typeface="Calibri"/>
                <a:ea typeface="Calibri"/>
                <a:cs typeface="Calibri"/>
              </a:rPr>
              <a:t>Tijdpad</a:t>
            </a:r>
          </a:p>
          <a:p>
            <a:pPr marL="63500" indent="0">
              <a:lnSpc>
                <a:spcPct val="115000"/>
              </a:lnSpc>
              <a:buClr>
                <a:schemeClr val="dk1"/>
              </a:buClr>
              <a:buSzPts val="2600"/>
              <a:buNone/>
            </a:pPr>
            <a:endParaRPr lang="nl-NL" sz="2600" dirty="0">
              <a:solidFill>
                <a:schemeClr val="dk1"/>
              </a:solidFill>
              <a:latin typeface="Calibri"/>
              <a:ea typeface="Calibri"/>
              <a:cs typeface="Calibri"/>
            </a:endParaRPr>
          </a:p>
          <a:p>
            <a:pPr marL="520700" indent="-457200">
              <a:lnSpc>
                <a:spcPct val="115000"/>
              </a:lnSpc>
              <a:buClr>
                <a:schemeClr val="dk1"/>
              </a:buClr>
              <a:buSzPts val="2600"/>
            </a:pPr>
            <a:endParaRPr lang="nl-NL" sz="2600" dirty="0">
              <a:solidFill>
                <a:schemeClr val="dk1"/>
              </a:solidFill>
              <a:latin typeface="Calibri"/>
              <a:ea typeface="Calibri"/>
              <a:cs typeface="Calibri"/>
            </a:endParaRPr>
          </a:p>
          <a:p>
            <a:pPr marL="520700" indent="-457200">
              <a:lnSpc>
                <a:spcPct val="115000"/>
              </a:lnSpc>
              <a:buClr>
                <a:schemeClr val="dk1"/>
              </a:buClr>
              <a:buSzPts val="2600"/>
            </a:pPr>
            <a:endParaRPr lang="nl-NL" sz="2600" dirty="0">
              <a:solidFill>
                <a:schemeClr val="dk1"/>
              </a:solidFill>
              <a:latin typeface="Calibri"/>
              <a:ea typeface="Calibri"/>
              <a:cs typeface="Calibri"/>
            </a:endParaRPr>
          </a:p>
        </p:txBody>
      </p:sp>
    </p:spTree>
    <p:extLst>
      <p:ext uri="{BB962C8B-B14F-4D97-AF65-F5344CB8AC3E}">
        <p14:creationId xmlns:p14="http://schemas.microsoft.com/office/powerpoint/2010/main" val="41436384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1867412832c_1_80"/>
          <p:cNvSpPr txBox="1">
            <a:spLocks noGrp="1"/>
          </p:cNvSpPr>
          <p:nvPr>
            <p:ph type="body" idx="4"/>
          </p:nvPr>
        </p:nvSpPr>
        <p:spPr>
          <a:xfrm>
            <a:off x="3673476" y="792467"/>
            <a:ext cx="7938300" cy="5324494"/>
          </a:xfrm>
          <a:prstGeom prst="rect">
            <a:avLst/>
          </a:prstGeom>
          <a:solidFill>
            <a:srgbClr val="B0E3ED">
              <a:alpha val="51370"/>
            </a:srgbClr>
          </a:solidFill>
          <a:ln>
            <a:noFill/>
          </a:ln>
        </p:spPr>
        <p:txBody>
          <a:bodyPr spcFirstLastPara="1" wrap="square" lIns="91425" tIns="45700" rIns="91425" bIns="45700" anchor="t" anchorCtr="0">
            <a:spAutoFit/>
          </a:bodyPr>
          <a:lstStyle/>
          <a:p>
            <a:pPr marL="508000" lvl="0" indent="-457200" algn="l" rtl="0">
              <a:lnSpc>
                <a:spcPct val="100000"/>
              </a:lnSpc>
              <a:spcBef>
                <a:spcPts val="0"/>
              </a:spcBef>
              <a:spcAft>
                <a:spcPts val="0"/>
              </a:spcAft>
              <a:buClr>
                <a:schemeClr val="dk1"/>
              </a:buClr>
              <a:buSzPts val="2800"/>
              <a:buChar char="▪"/>
            </a:pPr>
            <a:endParaRPr lang="nl-NL" dirty="0">
              <a:solidFill>
                <a:schemeClr val="dk1"/>
              </a:solidFill>
              <a:latin typeface="Calibri"/>
              <a:ea typeface="Calibri"/>
              <a:cs typeface="Calibri"/>
              <a:sym typeface="Calibri"/>
            </a:endParaRPr>
          </a:p>
          <a:p>
            <a:pPr marL="508000" lvl="0" indent="-457200" algn="l" rtl="0">
              <a:lnSpc>
                <a:spcPct val="100000"/>
              </a:lnSpc>
              <a:spcBef>
                <a:spcPts val="0"/>
              </a:spcBef>
              <a:spcAft>
                <a:spcPts val="0"/>
              </a:spcAft>
              <a:buClr>
                <a:schemeClr val="dk1"/>
              </a:buClr>
              <a:buSzPts val="2800"/>
              <a:buChar char="▪"/>
            </a:pPr>
            <a:endParaRPr lang="nl-NL" dirty="0">
              <a:solidFill>
                <a:schemeClr val="dk1"/>
              </a:solidFill>
              <a:latin typeface="Calibri"/>
              <a:ea typeface="Calibri"/>
              <a:cs typeface="Calibri"/>
              <a:sym typeface="Calibri"/>
            </a:endParaRPr>
          </a:p>
          <a:p>
            <a:pPr marL="508000" lvl="0" indent="-457200" algn="l" rtl="0">
              <a:lnSpc>
                <a:spcPct val="100000"/>
              </a:lnSpc>
              <a:spcBef>
                <a:spcPts val="0"/>
              </a:spcBef>
              <a:spcAft>
                <a:spcPts val="0"/>
              </a:spcAft>
              <a:buClr>
                <a:schemeClr val="dk1"/>
              </a:buClr>
              <a:buSzPts val="2800"/>
              <a:buChar char="▪"/>
            </a:pPr>
            <a:r>
              <a:rPr lang="nl-NL" dirty="0">
                <a:solidFill>
                  <a:schemeClr val="dk1"/>
                </a:solidFill>
                <a:latin typeface="Calibri"/>
                <a:ea typeface="Calibri"/>
                <a:cs typeface="Calibri"/>
                <a:sym typeface="Calibri"/>
              </a:rPr>
              <a:t>Frans en Duits:</a:t>
            </a:r>
          </a:p>
          <a:p>
            <a:pPr marL="1143000" lvl="2" indent="-233680" algn="l" rtl="0">
              <a:lnSpc>
                <a:spcPct val="100000"/>
              </a:lnSpc>
              <a:spcBef>
                <a:spcPts val="0"/>
              </a:spcBef>
              <a:spcAft>
                <a:spcPts val="0"/>
              </a:spcAft>
              <a:buClr>
                <a:schemeClr val="dk1"/>
              </a:buClr>
              <a:buSzPts val="2400"/>
              <a:buChar char="●"/>
            </a:pPr>
            <a:r>
              <a:rPr lang="nl-NL" sz="2000" dirty="0">
                <a:solidFill>
                  <a:schemeClr val="dk1"/>
                </a:solidFill>
                <a:latin typeface="Calibri"/>
                <a:ea typeface="Calibri"/>
                <a:cs typeface="Calibri"/>
                <a:sym typeface="Calibri"/>
              </a:rPr>
              <a:t>Bij CM blijf je Duits of Frans volgen (niveau in combi met </a:t>
            </a:r>
            <a:r>
              <a:rPr lang="nl-NL" sz="2000" dirty="0" err="1">
                <a:solidFill>
                  <a:schemeClr val="dk1"/>
                </a:solidFill>
                <a:latin typeface="Calibri"/>
                <a:ea typeface="Calibri"/>
                <a:cs typeface="Calibri"/>
                <a:sym typeface="Calibri"/>
              </a:rPr>
              <a:t>wisk</a:t>
            </a:r>
            <a:r>
              <a:rPr lang="nl-NL" sz="2000" dirty="0">
                <a:solidFill>
                  <a:schemeClr val="dk1"/>
                </a:solidFill>
                <a:latin typeface="Calibri"/>
                <a:ea typeface="Calibri"/>
                <a:cs typeface="Calibri"/>
                <a:sym typeface="Calibri"/>
              </a:rPr>
              <a:t> A, indien dat vak is gekozen)</a:t>
            </a:r>
          </a:p>
          <a:p>
            <a:pPr marL="1143000" lvl="2" indent="-233680" algn="l" rtl="0">
              <a:lnSpc>
                <a:spcPct val="100000"/>
              </a:lnSpc>
              <a:spcBef>
                <a:spcPts val="0"/>
              </a:spcBef>
              <a:spcAft>
                <a:spcPts val="0"/>
              </a:spcAft>
              <a:buClr>
                <a:schemeClr val="dk1"/>
              </a:buClr>
              <a:buSzPts val="2400"/>
              <a:buChar char="●"/>
            </a:pPr>
            <a:r>
              <a:rPr lang="nl-NL" sz="2000" dirty="0">
                <a:solidFill>
                  <a:schemeClr val="dk1"/>
                </a:solidFill>
                <a:latin typeface="Calibri"/>
                <a:ea typeface="Calibri"/>
                <a:cs typeface="Calibri"/>
                <a:sym typeface="Calibri"/>
              </a:rPr>
              <a:t>Bij overige profielen als extra vak,  alleen op vwo-niveau mogelijk en bij EM en NG is wiskunde A dan ook op vwo-niveau</a:t>
            </a:r>
          </a:p>
          <a:p>
            <a:pPr marL="508000" lvl="0" indent="-457200" algn="l" rtl="0">
              <a:lnSpc>
                <a:spcPct val="100000"/>
              </a:lnSpc>
              <a:spcBef>
                <a:spcPts val="0"/>
              </a:spcBef>
              <a:spcAft>
                <a:spcPts val="0"/>
              </a:spcAft>
              <a:buClr>
                <a:schemeClr val="dk1"/>
              </a:buClr>
              <a:buSzPts val="2800"/>
              <a:buChar char="▪"/>
            </a:pPr>
            <a:r>
              <a:rPr lang="nl-NL" dirty="0">
                <a:solidFill>
                  <a:schemeClr val="dk1"/>
                </a:solidFill>
                <a:latin typeface="Calibri"/>
                <a:ea typeface="Calibri"/>
                <a:cs typeface="Calibri"/>
                <a:sym typeface="Calibri"/>
              </a:rPr>
              <a:t>CM: keuze tussen:</a:t>
            </a:r>
          </a:p>
          <a:p>
            <a:pPr marL="1143000" lvl="2" indent="-233680" algn="l" rtl="0">
              <a:lnSpc>
                <a:spcPct val="100000"/>
              </a:lnSpc>
              <a:spcBef>
                <a:spcPts val="0"/>
              </a:spcBef>
              <a:spcAft>
                <a:spcPts val="0"/>
              </a:spcAft>
              <a:buClr>
                <a:schemeClr val="dk1"/>
              </a:buClr>
              <a:buSzPts val="2400"/>
              <a:buChar char="●"/>
            </a:pPr>
            <a:r>
              <a:rPr lang="nl-NL" sz="2000" dirty="0">
                <a:solidFill>
                  <a:schemeClr val="dk1"/>
                </a:solidFill>
                <a:latin typeface="Calibri"/>
                <a:ea typeface="Calibri"/>
                <a:cs typeface="Calibri"/>
                <a:sym typeface="Calibri"/>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Wiskunde A (facultatief)</a:t>
            </a:r>
            <a:endParaRPr lang="nl-NL" sz="2000" dirty="0">
              <a:solidFill>
                <a:schemeClr val="dk1"/>
              </a:solidFill>
              <a:latin typeface="Calibri"/>
              <a:ea typeface="Calibri"/>
              <a:cs typeface="Calibri"/>
              <a:sym typeface="Calibri"/>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endParaRPr>
          </a:p>
          <a:p>
            <a:pPr marL="1143000" lvl="2" indent="-233680" algn="l" rtl="0">
              <a:lnSpc>
                <a:spcPct val="100000"/>
              </a:lnSpc>
              <a:spcBef>
                <a:spcPts val="0"/>
              </a:spcBef>
              <a:spcAft>
                <a:spcPts val="0"/>
              </a:spcAft>
              <a:buClr>
                <a:schemeClr val="dk1"/>
              </a:buClr>
              <a:buSzPts val="2400"/>
              <a:buChar char="●"/>
            </a:pPr>
            <a:r>
              <a:rPr lang="nl-NL" sz="2000" dirty="0">
                <a:solidFill>
                  <a:schemeClr val="dk1"/>
                </a:solidFill>
                <a:latin typeface="Calibri"/>
                <a:ea typeface="Calibri"/>
                <a:cs typeface="Calibri"/>
                <a:sym typeface="Calibri"/>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Filosofie óf kunst2 </a:t>
            </a:r>
            <a:r>
              <a:rPr lang="nl-NL" sz="2000" dirty="0">
                <a:solidFill>
                  <a:schemeClr val="dk1"/>
                </a:solidFill>
                <a:latin typeface="Calibri"/>
                <a:ea typeface="Calibri"/>
                <a:cs typeface="Calibri"/>
                <a:sym typeface="Calibri"/>
              </a:rPr>
              <a:t> (drama) </a:t>
            </a:r>
          </a:p>
          <a:p>
            <a:pPr marL="540000" lvl="0" indent="-537800" algn="l" rtl="0">
              <a:lnSpc>
                <a:spcPct val="100000"/>
              </a:lnSpc>
              <a:spcBef>
                <a:spcPts val="0"/>
              </a:spcBef>
              <a:spcAft>
                <a:spcPts val="0"/>
              </a:spcAft>
              <a:buClr>
                <a:schemeClr val="dk1"/>
              </a:buClr>
              <a:buSzPts val="2800"/>
              <a:buChar char="▪"/>
            </a:pPr>
            <a:r>
              <a:rPr lang="nl-NL" dirty="0">
                <a:solidFill>
                  <a:schemeClr val="dk1"/>
                </a:solidFill>
                <a:latin typeface="Calibri"/>
                <a:ea typeface="Calibri"/>
                <a:cs typeface="Calibri"/>
                <a:sym typeface="Calibri"/>
              </a:rPr>
              <a:t>NG</a:t>
            </a:r>
          </a:p>
          <a:p>
            <a:pPr marL="1080000" lvl="1" indent="-219075" algn="l" rtl="0">
              <a:lnSpc>
                <a:spcPct val="100000"/>
              </a:lnSpc>
              <a:spcBef>
                <a:spcPts val="0"/>
              </a:spcBef>
              <a:spcAft>
                <a:spcPts val="0"/>
              </a:spcAft>
              <a:buClr>
                <a:schemeClr val="dk1"/>
              </a:buClr>
              <a:buSzPts val="2400"/>
              <a:buChar char="●"/>
            </a:pPr>
            <a:r>
              <a:rPr lang="nl-NL" sz="2000" dirty="0">
                <a:solidFill>
                  <a:schemeClr val="dk1"/>
                </a:solidFill>
                <a:latin typeface="Calibri"/>
                <a:ea typeface="Calibri"/>
                <a:cs typeface="Calibri"/>
                <a:sym typeface="Calibri"/>
              </a:rPr>
              <a:t>Aardrijkskunde bij NG na klas 4H+/11v de bepaling havo of vwo</a:t>
            </a: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0" lvl="0" indent="-457200" algn="l" rtl="0">
              <a:lnSpc>
                <a:spcPct val="100000"/>
              </a:lnSpc>
              <a:spcBef>
                <a:spcPts val="0"/>
              </a:spcBef>
              <a:spcAft>
                <a:spcPts val="0"/>
              </a:spcAft>
              <a:buClr>
                <a:schemeClr val="dk1"/>
              </a:buClr>
              <a:buSzPts val="2800"/>
              <a:buChar char="▪"/>
            </a:pPr>
            <a:endParaRPr lang="nl-NL" dirty="0">
              <a:solidFill>
                <a:schemeClr val="dk1"/>
              </a:solidFill>
              <a:latin typeface="Calibri"/>
              <a:ea typeface="Calibri"/>
              <a:cs typeface="Calibri"/>
              <a:sym typeface="Calibri"/>
            </a:endParaRPr>
          </a:p>
          <a:p>
            <a:pPr marL="508000" lvl="0" indent="-457200" algn="l" rtl="0">
              <a:lnSpc>
                <a:spcPct val="100000"/>
              </a:lnSpc>
              <a:spcBef>
                <a:spcPts val="0"/>
              </a:spcBef>
              <a:spcAft>
                <a:spcPts val="0"/>
              </a:spcAft>
              <a:buClr>
                <a:schemeClr val="dk1"/>
              </a:buClr>
              <a:buSzPts val="2800"/>
              <a:buChar char="▪"/>
            </a:pPr>
            <a:endParaRPr lang="nl-NL" dirty="0">
              <a:solidFill>
                <a:schemeClr val="dk1"/>
              </a:solidFill>
              <a:latin typeface="Calibri"/>
              <a:ea typeface="Calibri"/>
              <a:cs typeface="Calibri"/>
              <a:sym typeface="Calibri"/>
            </a:endParaRPr>
          </a:p>
          <a:p>
            <a:pPr marL="508000" lvl="0" indent="-457200" algn="l" rtl="0">
              <a:lnSpc>
                <a:spcPct val="100000"/>
              </a:lnSpc>
              <a:spcBef>
                <a:spcPts val="0"/>
              </a:spcBef>
              <a:spcAft>
                <a:spcPts val="0"/>
              </a:spcAft>
              <a:buClr>
                <a:schemeClr val="dk1"/>
              </a:buClr>
              <a:buSzPts val="2800"/>
              <a:buChar char="▪"/>
            </a:pPr>
            <a:endParaRPr lang="nl-NL" dirty="0">
              <a:solidFill>
                <a:schemeClr val="dk1"/>
              </a:solidFill>
              <a:latin typeface="Calibri"/>
              <a:ea typeface="Calibri"/>
              <a:cs typeface="Calibri"/>
              <a:sym typeface="Calibri"/>
            </a:endParaRPr>
          </a:p>
          <a:p>
            <a:pPr marL="508000" lvl="0" indent="-457200" algn="l" rtl="0">
              <a:lnSpc>
                <a:spcPct val="100000"/>
              </a:lnSpc>
              <a:spcBef>
                <a:spcPts val="0"/>
              </a:spcBef>
              <a:spcAft>
                <a:spcPts val="0"/>
              </a:spcAft>
              <a:buClr>
                <a:schemeClr val="dk1"/>
              </a:buClr>
              <a:buSzPts val="2800"/>
              <a:buChar char="▪"/>
            </a:pPr>
            <a:endParaRPr lang="nl-NL" dirty="0">
              <a:solidFill>
                <a:schemeClr val="dk1"/>
              </a:solidFill>
              <a:latin typeface="Calibri"/>
              <a:ea typeface="Calibri"/>
              <a:cs typeface="Calibri"/>
              <a:sym typeface="Calibri"/>
            </a:endParaRPr>
          </a:p>
        </p:txBody>
      </p:sp>
      <p:sp>
        <p:nvSpPr>
          <p:cNvPr id="253" name="Google Shape;253;g1867412832c_1_80"/>
          <p:cNvSpPr txBox="1">
            <a:spLocks noGrp="1"/>
          </p:cNvSpPr>
          <p:nvPr>
            <p:ph type="title"/>
          </p:nvPr>
        </p:nvSpPr>
        <p:spPr>
          <a:xfrm>
            <a:off x="252919" y="1123837"/>
            <a:ext cx="2947500" cy="4601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4800"/>
              <a:buFont typeface="Calibri"/>
              <a:buNone/>
            </a:pPr>
            <a:r>
              <a:rPr lang="nl-NL" sz="4800" b="1" dirty="0">
                <a:solidFill>
                  <a:schemeClr val="lt1"/>
                </a:solidFill>
                <a:latin typeface="Calibri"/>
                <a:ea typeface="Calibri"/>
                <a:cs typeface="Calibri"/>
                <a:sym typeface="Calibri"/>
              </a:rPr>
              <a:t>Havo+</a:t>
            </a:r>
            <a:endParaRPr sz="4800" b="1" dirty="0">
              <a:solidFill>
                <a:schemeClr val="lt1"/>
              </a:solidFill>
              <a:latin typeface="Calibri"/>
              <a:ea typeface="Calibri"/>
              <a:cs typeface="Calibri"/>
              <a:sym typeface="Calibri"/>
            </a:endParaRPr>
          </a:p>
          <a:p>
            <a:pPr marL="0" lvl="0" indent="0" algn="l" rtl="0">
              <a:spcBef>
                <a:spcPts val="0"/>
              </a:spcBef>
              <a:spcAft>
                <a:spcPts val="0"/>
              </a:spcAft>
              <a:buClr>
                <a:schemeClr val="lt1"/>
              </a:buClr>
              <a:buSzPts val="4800"/>
              <a:buFont typeface="Calibri"/>
              <a:buNone/>
            </a:pPr>
            <a:endParaRPr sz="3500" b="1" dirty="0">
              <a:solidFill>
                <a:schemeClr val="lt1"/>
              </a:solidFill>
            </a:endParaRPr>
          </a:p>
        </p:txBody>
      </p:sp>
    </p:spTree>
    <p:extLst>
      <p:ext uri="{BB962C8B-B14F-4D97-AF65-F5344CB8AC3E}">
        <p14:creationId xmlns:p14="http://schemas.microsoft.com/office/powerpoint/2010/main" val="2643202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1867412832c_1_80"/>
          <p:cNvSpPr txBox="1">
            <a:spLocks noGrp="1"/>
          </p:cNvSpPr>
          <p:nvPr>
            <p:ph type="body" idx="4"/>
          </p:nvPr>
        </p:nvSpPr>
        <p:spPr>
          <a:xfrm>
            <a:off x="3673476" y="792467"/>
            <a:ext cx="7938300" cy="5298846"/>
          </a:xfrm>
          <a:prstGeom prst="rect">
            <a:avLst/>
          </a:prstGeom>
          <a:solidFill>
            <a:srgbClr val="B0E3ED">
              <a:alpha val="51370"/>
            </a:srgbClr>
          </a:solidFill>
          <a:ln>
            <a:noFill/>
          </a:ln>
        </p:spPr>
        <p:txBody>
          <a:bodyPr spcFirstLastPara="1" wrap="square" lIns="91425" tIns="45700" rIns="91425" bIns="45700" anchor="t" anchorCtr="0">
            <a:spAutoFit/>
          </a:bodyPr>
          <a:lstStyle/>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495300" lvl="0" indent="-152400" algn="l" rtl="0">
              <a:lnSpc>
                <a:spcPct val="115000"/>
              </a:lnSpc>
              <a:spcBef>
                <a:spcPts val="0"/>
              </a:spcBef>
              <a:spcAft>
                <a:spcPts val="0"/>
              </a:spcAft>
              <a:buClr>
                <a:schemeClr val="dk1"/>
              </a:buClr>
              <a:buSzPts val="2400"/>
              <a:buFont typeface="Noto Sans Symbols"/>
              <a:buChar char="●"/>
            </a:pPr>
            <a:r>
              <a:rPr lang="nl-NL" dirty="0">
                <a:solidFill>
                  <a:schemeClr val="dk1"/>
                </a:solidFill>
                <a:latin typeface="Calibri" panose="020F0502020204030204" pitchFamily="34" charset="0"/>
                <a:ea typeface="Calibri"/>
                <a:cs typeface="Calibri" panose="020F0502020204030204" pitchFamily="34" charset="0"/>
                <a:sym typeface="Calibri"/>
              </a:rPr>
              <a:t> PTA, </a:t>
            </a:r>
            <a:r>
              <a:rPr lang="nl-NL" dirty="0" err="1">
                <a:solidFill>
                  <a:schemeClr val="dk1"/>
                </a:solidFill>
                <a:latin typeface="Calibri" panose="020F0502020204030204" pitchFamily="34" charset="0"/>
                <a:ea typeface="Calibri"/>
                <a:cs typeface="Calibri" panose="020F0502020204030204" pitchFamily="34" charset="0"/>
                <a:sym typeface="Calibri"/>
              </a:rPr>
              <a:t>toetsweek</a:t>
            </a:r>
            <a:r>
              <a:rPr lang="nl-NL" dirty="0">
                <a:solidFill>
                  <a:schemeClr val="dk1"/>
                </a:solidFill>
                <a:latin typeface="Calibri" panose="020F0502020204030204" pitchFamily="34" charset="0"/>
                <a:ea typeface="Calibri"/>
                <a:cs typeface="Calibri" panose="020F0502020204030204" pitchFamily="34" charset="0"/>
                <a:sym typeface="Calibri"/>
              </a:rPr>
              <a:t>, examenreglement</a:t>
            </a:r>
          </a:p>
          <a:p>
            <a:pPr marL="495300" lvl="0" indent="-152400" algn="l" rtl="0">
              <a:lnSpc>
                <a:spcPct val="115000"/>
              </a:lnSpc>
              <a:spcBef>
                <a:spcPts val="0"/>
              </a:spcBef>
              <a:spcAft>
                <a:spcPts val="0"/>
              </a:spcAft>
              <a:buClr>
                <a:schemeClr val="dk1"/>
              </a:buClr>
              <a:buSzPts val="2400"/>
              <a:buFont typeface="Noto Sans Symbols"/>
              <a:buChar char="●"/>
            </a:pPr>
            <a:r>
              <a:rPr lang="nl-NL" dirty="0">
                <a:solidFill>
                  <a:schemeClr val="dk1"/>
                </a:solidFill>
                <a:latin typeface="Calibri" panose="020F0502020204030204" pitchFamily="34" charset="0"/>
                <a:ea typeface="Calibri"/>
                <a:cs typeface="Calibri" panose="020F0502020204030204" pitchFamily="34" charset="0"/>
                <a:sym typeface="Calibri"/>
              </a:rPr>
              <a:t> herkansingen aanvragen</a:t>
            </a:r>
          </a:p>
          <a:p>
            <a:pPr marL="495300" lvl="0" indent="-152400" algn="l" rtl="0">
              <a:lnSpc>
                <a:spcPct val="115000"/>
              </a:lnSpc>
              <a:spcBef>
                <a:spcPts val="0"/>
              </a:spcBef>
              <a:spcAft>
                <a:spcPts val="0"/>
              </a:spcAft>
              <a:buClr>
                <a:schemeClr val="dk1"/>
              </a:buClr>
              <a:buSzPts val="2400"/>
              <a:buFont typeface="Noto Sans Symbols"/>
              <a:buChar char="●"/>
            </a:pPr>
            <a:r>
              <a:rPr lang="nl-NL" dirty="0">
                <a:solidFill>
                  <a:schemeClr val="dk1"/>
                </a:solidFill>
                <a:latin typeface="Calibri" panose="020F0502020204030204" pitchFamily="34" charset="0"/>
                <a:ea typeface="Calibri"/>
                <a:cs typeface="Calibri" panose="020F0502020204030204" pitchFamily="34" charset="0"/>
                <a:sym typeface="Calibri"/>
              </a:rPr>
              <a:t> inhaaltoetsen </a:t>
            </a:r>
            <a:endParaRPr lang="nl-NL" b="1" dirty="0">
              <a:solidFill>
                <a:schemeClr val="dk1"/>
              </a:solidFill>
              <a:latin typeface="Calibri" panose="020F0502020204030204" pitchFamily="34" charset="0"/>
              <a:ea typeface="Calibri"/>
              <a:cs typeface="Calibri" panose="020F0502020204030204" pitchFamily="34" charset="0"/>
              <a:sym typeface="Calibri"/>
            </a:endParaRPr>
          </a:p>
          <a:p>
            <a:pPr marL="0" marR="0" lvl="0" indent="0" algn="l" rtl="0">
              <a:spcBef>
                <a:spcPts val="1000"/>
              </a:spcBef>
              <a:spcAft>
                <a:spcPts val="0"/>
              </a:spcAft>
              <a:buNone/>
            </a:pPr>
            <a:r>
              <a:rPr lang="nl-NL" b="1" dirty="0">
                <a:solidFill>
                  <a:schemeClr val="dk1"/>
                </a:solidFill>
                <a:latin typeface="Calibri" panose="020F0502020204030204" pitchFamily="34" charset="0"/>
                <a:ea typeface="Calibri"/>
                <a:cs typeface="Calibri" panose="020F0502020204030204" pitchFamily="34" charset="0"/>
                <a:sym typeface="Calibri"/>
              </a:rPr>
              <a:t>vakken veranderen</a:t>
            </a:r>
            <a:endParaRPr lang="nl-NL" dirty="0">
              <a:solidFill>
                <a:schemeClr val="dk1"/>
              </a:solidFill>
              <a:latin typeface="Calibri" panose="020F0502020204030204" pitchFamily="34" charset="0"/>
              <a:cs typeface="Calibri" panose="020F0502020204030204" pitchFamily="34" charset="0"/>
            </a:endParaRPr>
          </a:p>
          <a:p>
            <a:pPr marL="495300" marR="0" lvl="0" indent="-152400" algn="l" rtl="0">
              <a:lnSpc>
                <a:spcPct val="115000"/>
              </a:lnSpc>
              <a:spcBef>
                <a:spcPts val="0"/>
              </a:spcBef>
              <a:spcAft>
                <a:spcPts val="0"/>
              </a:spcAft>
              <a:buClr>
                <a:schemeClr val="dk1"/>
              </a:buClr>
              <a:buSzPts val="2400"/>
              <a:buFont typeface="Noto Sans Symbols"/>
              <a:buChar char="●"/>
            </a:pPr>
            <a:r>
              <a:rPr lang="nl-NL" dirty="0">
                <a:solidFill>
                  <a:schemeClr val="dk1"/>
                </a:solidFill>
                <a:latin typeface="Calibri" panose="020F0502020204030204" pitchFamily="34" charset="0"/>
                <a:ea typeface="Calibri"/>
                <a:cs typeface="Calibri" panose="020F0502020204030204" pitchFamily="34" charset="0"/>
                <a:sym typeface="Calibri"/>
              </a:rPr>
              <a:t> periode scheikunde ≠ </a:t>
            </a:r>
            <a:r>
              <a:rPr lang="nl-NL" dirty="0" err="1">
                <a:solidFill>
                  <a:schemeClr val="dk1"/>
                </a:solidFill>
                <a:latin typeface="Calibri" panose="020F0502020204030204" pitchFamily="34" charset="0"/>
                <a:ea typeface="Calibri"/>
                <a:cs typeface="Calibri" panose="020F0502020204030204" pitchFamily="34" charset="0"/>
                <a:sym typeface="Calibri"/>
              </a:rPr>
              <a:t>vakles</a:t>
            </a:r>
            <a:r>
              <a:rPr lang="nl-NL" dirty="0">
                <a:solidFill>
                  <a:schemeClr val="dk1"/>
                </a:solidFill>
                <a:latin typeface="Calibri" panose="020F0502020204030204" pitchFamily="34" charset="0"/>
                <a:ea typeface="Calibri"/>
                <a:cs typeface="Calibri" panose="020F0502020204030204" pitchFamily="34" charset="0"/>
                <a:sym typeface="Calibri"/>
              </a:rPr>
              <a:t> scheikunde</a:t>
            </a:r>
            <a:endParaRPr lang="nl-NL" dirty="0">
              <a:solidFill>
                <a:schemeClr val="dk1"/>
              </a:solidFill>
              <a:latin typeface="Calibri" panose="020F0502020204030204" pitchFamily="34" charset="0"/>
              <a:cs typeface="Calibri" panose="020F0502020204030204" pitchFamily="34" charset="0"/>
            </a:endParaRPr>
          </a:p>
          <a:p>
            <a:pPr marL="495300" marR="0" lvl="0" indent="-152400" algn="l" rtl="0">
              <a:lnSpc>
                <a:spcPct val="115000"/>
              </a:lnSpc>
              <a:spcBef>
                <a:spcPts val="0"/>
              </a:spcBef>
              <a:spcAft>
                <a:spcPts val="0"/>
              </a:spcAft>
              <a:buClr>
                <a:schemeClr val="dk1"/>
              </a:buClr>
              <a:buSzPts val="2400"/>
              <a:buFont typeface="Noto Sans Symbols"/>
              <a:buChar char="●"/>
            </a:pPr>
            <a:r>
              <a:rPr lang="nl-NL" dirty="0">
                <a:solidFill>
                  <a:schemeClr val="dk1"/>
                </a:solidFill>
                <a:latin typeface="Calibri" panose="020F0502020204030204" pitchFamily="34" charset="0"/>
                <a:ea typeface="Calibri"/>
                <a:cs typeface="Calibri" panose="020F0502020204030204" pitchFamily="34" charset="0"/>
                <a:sym typeface="Calibri"/>
              </a:rPr>
              <a:t> daarom: exact, </a:t>
            </a:r>
            <a:r>
              <a:rPr lang="nl-NL" dirty="0" err="1">
                <a:solidFill>
                  <a:schemeClr val="dk1"/>
                </a:solidFill>
                <a:latin typeface="Calibri" panose="020F0502020204030204" pitchFamily="34" charset="0"/>
                <a:ea typeface="Calibri"/>
                <a:cs typeface="Calibri" panose="020F0502020204030204" pitchFamily="34" charset="0"/>
                <a:sym typeface="Calibri"/>
              </a:rPr>
              <a:t>social</a:t>
            </a:r>
            <a:r>
              <a:rPr lang="nl-NL" dirty="0">
                <a:solidFill>
                  <a:schemeClr val="dk1"/>
                </a:solidFill>
                <a:latin typeface="Calibri" panose="020F0502020204030204" pitchFamily="34" charset="0"/>
                <a:ea typeface="Calibri"/>
                <a:cs typeface="Calibri" panose="020F0502020204030204" pitchFamily="34" charset="0"/>
                <a:sym typeface="Calibri"/>
              </a:rPr>
              <a:t> studies</a:t>
            </a:r>
            <a:endParaRPr lang="nl-NL" dirty="0">
              <a:solidFill>
                <a:schemeClr val="dk1"/>
              </a:solidFill>
              <a:latin typeface="Calibri" panose="020F0502020204030204" pitchFamily="34" charset="0"/>
              <a:cs typeface="Calibri" panose="020F0502020204030204" pitchFamily="34" charset="0"/>
            </a:endParaRPr>
          </a:p>
          <a:p>
            <a:pPr marL="0" marR="0" lvl="0" indent="0" algn="l" rtl="0">
              <a:spcBef>
                <a:spcPts val="1200"/>
              </a:spcBef>
              <a:spcAft>
                <a:spcPts val="0"/>
              </a:spcAft>
              <a:buNone/>
            </a:pPr>
            <a:r>
              <a:rPr lang="nl-NL" b="1" dirty="0">
                <a:solidFill>
                  <a:schemeClr val="dk1"/>
                </a:solidFill>
                <a:latin typeface="Calibri" panose="020F0502020204030204" pitchFamily="34" charset="0"/>
                <a:ea typeface="Calibri"/>
                <a:cs typeface="Calibri" panose="020F0502020204030204" pitchFamily="34" charset="0"/>
                <a:sym typeface="Calibri"/>
              </a:rPr>
              <a:t>nieuwe vakken</a:t>
            </a:r>
            <a:endParaRPr lang="nl-NL" dirty="0">
              <a:solidFill>
                <a:schemeClr val="dk1"/>
              </a:solidFill>
              <a:latin typeface="Calibri" panose="020F0502020204030204" pitchFamily="34" charset="0"/>
              <a:ea typeface="Calibri"/>
              <a:cs typeface="Calibri" panose="020F0502020204030204" pitchFamily="34" charset="0"/>
              <a:sym typeface="Calibri"/>
            </a:endParaRPr>
          </a:p>
          <a:p>
            <a:pPr marL="495300" marR="0" lvl="0" indent="-152400" algn="l" rtl="0">
              <a:lnSpc>
                <a:spcPct val="115000"/>
              </a:lnSpc>
              <a:spcBef>
                <a:spcPts val="0"/>
              </a:spcBef>
              <a:spcAft>
                <a:spcPts val="0"/>
              </a:spcAft>
              <a:buClr>
                <a:schemeClr val="dk1"/>
              </a:buClr>
              <a:buSzPts val="2400"/>
              <a:buFont typeface="Noto Sans Symbols"/>
              <a:buChar char="●"/>
            </a:pPr>
            <a:r>
              <a:rPr lang="nl-NL" dirty="0">
                <a:solidFill>
                  <a:schemeClr val="dk1"/>
                </a:solidFill>
                <a:latin typeface="Calibri" panose="020F0502020204030204" pitchFamily="34" charset="0"/>
                <a:ea typeface="Calibri"/>
                <a:cs typeface="Calibri" panose="020F0502020204030204" pitchFamily="34" charset="0"/>
                <a:sym typeface="Calibri"/>
              </a:rPr>
              <a:t> maatschappijwetenschappen</a:t>
            </a:r>
          </a:p>
          <a:p>
            <a:pPr marL="495300" marR="0" lvl="0" indent="-152400" algn="l" rtl="0">
              <a:lnSpc>
                <a:spcPct val="115000"/>
              </a:lnSpc>
              <a:spcBef>
                <a:spcPts val="0"/>
              </a:spcBef>
              <a:spcAft>
                <a:spcPts val="0"/>
              </a:spcAft>
              <a:buClr>
                <a:schemeClr val="dk1"/>
              </a:buClr>
              <a:buSzPts val="2400"/>
              <a:buFont typeface="Noto Sans Symbols"/>
              <a:buChar char="●"/>
            </a:pPr>
            <a:r>
              <a:rPr lang="nl-NL" dirty="0">
                <a:solidFill>
                  <a:schemeClr val="dk1"/>
                </a:solidFill>
                <a:latin typeface="Calibri" panose="020F0502020204030204" pitchFamily="34" charset="0"/>
                <a:ea typeface="Calibri"/>
                <a:cs typeface="Calibri" panose="020F0502020204030204" pitchFamily="34" charset="0"/>
                <a:sym typeface="Calibri"/>
              </a:rPr>
              <a:t> allerlei soorten wiskunde (ABCD)</a:t>
            </a:r>
          </a:p>
          <a:p>
            <a:pPr marL="495300" marR="0" lvl="0" indent="-152400" algn="l" rtl="0">
              <a:lnSpc>
                <a:spcPct val="115000"/>
              </a:lnSpc>
              <a:spcBef>
                <a:spcPts val="0"/>
              </a:spcBef>
              <a:spcAft>
                <a:spcPts val="0"/>
              </a:spcAft>
              <a:buClr>
                <a:schemeClr val="dk1"/>
              </a:buClr>
              <a:buSzPts val="2400"/>
              <a:buFont typeface="Noto Sans Symbols"/>
              <a:buChar char="●"/>
            </a:pPr>
            <a:r>
              <a:rPr lang="nl-NL" dirty="0">
                <a:solidFill>
                  <a:schemeClr val="dk1"/>
                </a:solidFill>
                <a:latin typeface="Calibri" panose="020F0502020204030204" pitchFamily="34" charset="0"/>
                <a:ea typeface="Calibri"/>
                <a:cs typeface="Calibri" panose="020F0502020204030204" pitchFamily="34" charset="0"/>
                <a:sym typeface="Calibri"/>
              </a:rPr>
              <a:t> eindwerkstuk (EWS), CKV</a:t>
            </a: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0" lvl="0" indent="-457200" algn="l" rtl="0">
              <a:lnSpc>
                <a:spcPct val="100000"/>
              </a:lnSpc>
              <a:spcBef>
                <a:spcPts val="0"/>
              </a:spcBef>
              <a:spcAft>
                <a:spcPts val="0"/>
              </a:spcAft>
              <a:buClr>
                <a:schemeClr val="dk1"/>
              </a:buClr>
              <a:buSzPts val="2800"/>
              <a:buChar char="▪"/>
            </a:pPr>
            <a:endParaRPr lang="nl-NL" dirty="0">
              <a:solidFill>
                <a:schemeClr val="dk1"/>
              </a:solidFill>
              <a:latin typeface="Calibri"/>
              <a:ea typeface="Calibri"/>
              <a:cs typeface="Calibri"/>
              <a:sym typeface="Calibri"/>
            </a:endParaRPr>
          </a:p>
        </p:txBody>
      </p:sp>
      <p:sp>
        <p:nvSpPr>
          <p:cNvPr id="253" name="Google Shape;253;g1867412832c_1_80"/>
          <p:cNvSpPr txBox="1">
            <a:spLocks noGrp="1"/>
          </p:cNvSpPr>
          <p:nvPr>
            <p:ph type="title"/>
          </p:nvPr>
        </p:nvSpPr>
        <p:spPr>
          <a:xfrm>
            <a:off x="252919" y="1123837"/>
            <a:ext cx="2947500" cy="4601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4800"/>
              <a:buFont typeface="Calibri"/>
              <a:buNone/>
            </a:pPr>
            <a:r>
              <a:rPr lang="nl-NL" sz="2800" b="1" dirty="0">
                <a:solidFill>
                  <a:schemeClr val="lt1"/>
                </a:solidFill>
                <a:latin typeface="Calibri"/>
                <a:ea typeface="Calibri"/>
                <a:cs typeface="Calibri"/>
                <a:sym typeface="Calibri"/>
              </a:rPr>
              <a:t>Aandachtspunten overstap klas 9 naar 4H/10</a:t>
            </a:r>
            <a:endParaRPr sz="2800" b="1" i="1" dirty="0">
              <a:solidFill>
                <a:schemeClr val="lt1"/>
              </a:solidFill>
            </a:endParaRPr>
          </a:p>
        </p:txBody>
      </p:sp>
    </p:spTree>
    <p:extLst>
      <p:ext uri="{BB962C8B-B14F-4D97-AF65-F5344CB8AC3E}">
        <p14:creationId xmlns:p14="http://schemas.microsoft.com/office/powerpoint/2010/main" val="15776219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1867412832c_1_80"/>
          <p:cNvSpPr txBox="1">
            <a:spLocks noGrp="1"/>
          </p:cNvSpPr>
          <p:nvPr>
            <p:ph type="body" idx="4"/>
          </p:nvPr>
        </p:nvSpPr>
        <p:spPr>
          <a:xfrm>
            <a:off x="3673476" y="792467"/>
            <a:ext cx="7938300" cy="6524823"/>
          </a:xfrm>
          <a:prstGeom prst="rect">
            <a:avLst/>
          </a:prstGeom>
          <a:solidFill>
            <a:srgbClr val="B0E3ED">
              <a:alpha val="51370"/>
            </a:srgbClr>
          </a:solidFill>
          <a:ln>
            <a:noFill/>
          </a:ln>
        </p:spPr>
        <p:txBody>
          <a:bodyPr spcFirstLastPara="1" wrap="square" lIns="91425" tIns="45700" rIns="91425" bIns="45700" anchor="t" anchorCtr="0">
            <a:spAutoFit/>
          </a:bodyPr>
          <a:lstStyle/>
          <a:p>
            <a:pPr marL="50800" indent="0">
              <a:lnSpc>
                <a:spcPct val="100000"/>
              </a:lnSpc>
              <a:spcBef>
                <a:spcPts val="0"/>
              </a:spcBef>
              <a:buClr>
                <a:schemeClr val="dk1"/>
              </a:buClr>
              <a:buSzPts val="2800"/>
              <a:buNone/>
            </a:pPr>
            <a:endParaRPr lang="nl-NL" dirty="0">
              <a:solidFill>
                <a:schemeClr val="dk1"/>
              </a:solidFill>
              <a:latin typeface="Calibri"/>
              <a:cs typeface="Calibri"/>
              <a:sym typeface="Calibri"/>
            </a:endParaRPr>
          </a:p>
          <a:p>
            <a:pPr marL="50800" indent="0">
              <a:lnSpc>
                <a:spcPct val="100000"/>
              </a:lnSpc>
              <a:spcBef>
                <a:spcPts val="0"/>
              </a:spcBef>
              <a:buClr>
                <a:schemeClr val="dk1"/>
              </a:buClr>
              <a:buSzPts val="2800"/>
              <a:buNone/>
            </a:pPr>
            <a:r>
              <a:rPr lang="nl-NL" sz="1200" b="1" i="0" dirty="0">
                <a:solidFill>
                  <a:srgbClr val="212121"/>
                </a:solidFill>
                <a:effectLst/>
                <a:latin typeface="Segoe UI" panose="020B0502040204020203" pitchFamily="34" charset="0"/>
              </a:rPr>
              <a:t>4H</a:t>
            </a:r>
          </a:p>
          <a:p>
            <a:pPr marL="50800" indent="0">
              <a:lnSpc>
                <a:spcPct val="100000"/>
              </a:lnSpc>
              <a:spcBef>
                <a:spcPts val="0"/>
              </a:spcBef>
              <a:buClr>
                <a:schemeClr val="dk1"/>
              </a:buClr>
              <a:buSzPts val="2800"/>
              <a:buNone/>
            </a:pPr>
            <a:endParaRPr lang="nl-NL" sz="1200" b="1" i="0" dirty="0">
              <a:solidFill>
                <a:srgbClr val="212121"/>
              </a:solidFill>
              <a:effectLst/>
              <a:latin typeface="Segoe UI" panose="020B0502040204020203" pitchFamily="34" charset="0"/>
            </a:endParaRPr>
          </a:p>
          <a:p>
            <a:pPr marL="222250" indent="-171450">
              <a:lnSpc>
                <a:spcPct val="100000"/>
              </a:lnSpc>
              <a:spcBef>
                <a:spcPts val="0"/>
              </a:spcBef>
              <a:buClr>
                <a:schemeClr val="dk1"/>
              </a:buClr>
              <a:buSzPts val="2800"/>
              <a:buFont typeface="Arial" panose="020B0604020202020204" pitchFamily="34" charset="0"/>
              <a:buChar char="•"/>
            </a:pPr>
            <a:r>
              <a:rPr lang="nl-NL" sz="1200" b="0" i="0" dirty="0">
                <a:solidFill>
                  <a:srgbClr val="212121"/>
                </a:solidFill>
                <a:effectLst/>
                <a:latin typeface="Segoe UI" panose="020B0502040204020203" pitchFamily="34" charset="0"/>
              </a:rPr>
              <a:t>Het is een meer diverse klas met verschillende leeftijden en fases. </a:t>
            </a:r>
          </a:p>
          <a:p>
            <a:pPr marL="222250" indent="-171450">
              <a:lnSpc>
                <a:spcPct val="100000"/>
              </a:lnSpc>
              <a:spcBef>
                <a:spcPts val="0"/>
              </a:spcBef>
              <a:buClr>
                <a:schemeClr val="dk1"/>
              </a:buClr>
              <a:buSzPts val="2800"/>
              <a:buFont typeface="Arial" panose="020B0604020202020204" pitchFamily="34" charset="0"/>
              <a:buChar char="•"/>
            </a:pPr>
            <a:r>
              <a:rPr lang="nl-NL" sz="1200" b="0" i="0" dirty="0">
                <a:solidFill>
                  <a:srgbClr val="212121"/>
                </a:solidFill>
                <a:effectLst/>
                <a:latin typeface="Segoe UI" panose="020B0502040204020203" pitchFamily="34" charset="0"/>
              </a:rPr>
              <a:t>Dat ik met al me vrienden in me vorige klas zat en nu niet maar </a:t>
            </a:r>
            <a:r>
              <a:rPr lang="nl-NL" sz="1200" b="0" i="0" dirty="0" err="1">
                <a:solidFill>
                  <a:srgbClr val="212121"/>
                </a:solidFill>
                <a:effectLst/>
                <a:latin typeface="Segoe UI" panose="020B0502040204020203" pitchFamily="34" charset="0"/>
              </a:rPr>
              <a:t>maar</a:t>
            </a:r>
            <a:r>
              <a:rPr lang="nl-NL" sz="1200" b="0" i="0" dirty="0">
                <a:solidFill>
                  <a:srgbClr val="212121"/>
                </a:solidFill>
                <a:effectLst/>
                <a:latin typeface="Segoe UI" panose="020B0502040204020203" pitchFamily="34" charset="0"/>
              </a:rPr>
              <a:t> maakt niet uit want heb ook wel vrienden in deze klas</a:t>
            </a:r>
          </a:p>
          <a:p>
            <a:pPr marL="222250" indent="-171450">
              <a:lnSpc>
                <a:spcPct val="100000"/>
              </a:lnSpc>
              <a:spcBef>
                <a:spcPts val="0"/>
              </a:spcBef>
              <a:buClr>
                <a:schemeClr val="dk1"/>
              </a:buClr>
              <a:buSzPts val="2800"/>
              <a:buFont typeface="Arial" panose="020B0604020202020204" pitchFamily="34" charset="0"/>
              <a:buChar char="•"/>
            </a:pPr>
            <a:r>
              <a:rPr lang="nl-NL" sz="1200" b="0" i="0" dirty="0">
                <a:solidFill>
                  <a:srgbClr val="212121"/>
                </a:solidFill>
                <a:effectLst/>
                <a:latin typeface="Segoe UI" panose="020B0502040204020203" pitchFamily="34" charset="0"/>
              </a:rPr>
              <a:t>Je hebt niet de vakken die later toch niet wil gaan gebruiken wat wel fijn is</a:t>
            </a:r>
            <a:endParaRPr lang="nl-NL" sz="1200" dirty="0">
              <a:solidFill>
                <a:srgbClr val="212121"/>
              </a:solidFill>
              <a:latin typeface="Segoe UI" panose="020B0502040204020203" pitchFamily="34" charset="0"/>
            </a:endParaRPr>
          </a:p>
          <a:p>
            <a:pPr marL="222250" indent="-171450">
              <a:lnSpc>
                <a:spcPct val="100000"/>
              </a:lnSpc>
              <a:spcBef>
                <a:spcPts val="0"/>
              </a:spcBef>
              <a:buClr>
                <a:schemeClr val="dk1"/>
              </a:buClr>
              <a:buSzPts val="2800"/>
              <a:buFont typeface="Arial" panose="020B0604020202020204" pitchFamily="34" charset="0"/>
              <a:buChar char="•"/>
            </a:pPr>
            <a:r>
              <a:rPr lang="nl-NL" sz="1200" b="0" i="0" dirty="0">
                <a:solidFill>
                  <a:srgbClr val="212121"/>
                </a:solidFill>
                <a:effectLst/>
                <a:latin typeface="Segoe UI" panose="020B0502040204020203" pitchFamily="34" charset="0"/>
              </a:rPr>
              <a:t>Klas 4H is natuurlijk het voorexamenjaar waardoor er veel meer van je wordt verwacht en ik ook meer van mezelf verwacht, maar voor de rest vind ik het leuker dat ik m’n eigen vakkenpakket bij elkaar kon stellen</a:t>
            </a:r>
          </a:p>
          <a:p>
            <a:pPr marL="222250" indent="-171450">
              <a:lnSpc>
                <a:spcPct val="100000"/>
              </a:lnSpc>
              <a:spcBef>
                <a:spcPts val="0"/>
              </a:spcBef>
              <a:buClr>
                <a:schemeClr val="dk1"/>
              </a:buClr>
              <a:buSzPts val="2800"/>
              <a:buFont typeface="Arial" panose="020B0604020202020204" pitchFamily="34" charset="0"/>
              <a:buChar char="•"/>
            </a:pPr>
            <a:endParaRPr lang="nl-NL" sz="1200" b="0" i="0" dirty="0">
              <a:solidFill>
                <a:srgbClr val="212121"/>
              </a:solidFill>
              <a:effectLst/>
              <a:latin typeface="Segoe UI" panose="020B0502040204020203" pitchFamily="34" charset="0"/>
            </a:endParaRPr>
          </a:p>
          <a:p>
            <a:pPr marL="50800" indent="0">
              <a:lnSpc>
                <a:spcPct val="100000"/>
              </a:lnSpc>
              <a:spcBef>
                <a:spcPts val="0"/>
              </a:spcBef>
              <a:buClr>
                <a:schemeClr val="dk1"/>
              </a:buClr>
              <a:buSzPts val="2800"/>
              <a:buNone/>
            </a:pPr>
            <a:r>
              <a:rPr lang="nl-NL" sz="1200" b="1" i="0" dirty="0">
                <a:solidFill>
                  <a:srgbClr val="212121"/>
                </a:solidFill>
                <a:effectLst/>
                <a:latin typeface="Segoe UI" panose="020B0502040204020203" pitchFamily="34" charset="0"/>
              </a:rPr>
              <a:t>10vk</a:t>
            </a:r>
          </a:p>
          <a:p>
            <a:pPr marL="50800" indent="0">
              <a:lnSpc>
                <a:spcPct val="100000"/>
              </a:lnSpc>
              <a:spcBef>
                <a:spcPts val="0"/>
              </a:spcBef>
              <a:buClr>
                <a:schemeClr val="dk1"/>
              </a:buClr>
              <a:buSzPts val="2800"/>
              <a:buNone/>
            </a:pPr>
            <a:endParaRPr lang="nl-NL" sz="1200" b="1" i="0" dirty="0">
              <a:solidFill>
                <a:srgbClr val="212121"/>
              </a:solidFill>
              <a:effectLst/>
              <a:latin typeface="Segoe UI" panose="020B0502040204020203" pitchFamily="34" charset="0"/>
            </a:endParaRPr>
          </a:p>
          <a:p>
            <a:pPr marL="222250" indent="-171450">
              <a:lnSpc>
                <a:spcPct val="100000"/>
              </a:lnSpc>
              <a:spcBef>
                <a:spcPts val="0"/>
              </a:spcBef>
              <a:buClr>
                <a:schemeClr val="dk1"/>
              </a:buClr>
              <a:buSzPts val="2800"/>
              <a:buFont typeface="Arial" panose="020B0604020202020204" pitchFamily="34" charset="0"/>
              <a:buChar char="•"/>
            </a:pPr>
            <a:r>
              <a:rPr lang="nl-NL" sz="1200" b="0" i="0" dirty="0">
                <a:solidFill>
                  <a:srgbClr val="212121"/>
                </a:solidFill>
                <a:effectLst/>
                <a:latin typeface="Segoe UI" panose="020B0502040204020203" pitchFamily="34" charset="0"/>
              </a:rPr>
              <a:t>Het huiswerk en meer inzet moeten tonen</a:t>
            </a:r>
            <a:endParaRPr lang="nl-NL" sz="1200" dirty="0">
              <a:solidFill>
                <a:srgbClr val="212121"/>
              </a:solidFill>
              <a:latin typeface="Segoe UI" panose="020B0502040204020203" pitchFamily="34" charset="0"/>
            </a:endParaRPr>
          </a:p>
          <a:p>
            <a:pPr marL="222250" indent="-171450">
              <a:lnSpc>
                <a:spcPct val="100000"/>
              </a:lnSpc>
              <a:spcBef>
                <a:spcPts val="0"/>
              </a:spcBef>
              <a:buClr>
                <a:schemeClr val="dk1"/>
              </a:buClr>
              <a:buSzPts val="2800"/>
              <a:buFont typeface="Arial" panose="020B0604020202020204" pitchFamily="34" charset="0"/>
              <a:buChar char="•"/>
            </a:pPr>
            <a:r>
              <a:rPr lang="nl-NL" sz="1200" b="0" i="0" dirty="0">
                <a:solidFill>
                  <a:srgbClr val="212121"/>
                </a:solidFill>
                <a:effectLst/>
                <a:latin typeface="Segoe UI" panose="020B0502040204020203" pitchFamily="34" charset="0"/>
              </a:rPr>
              <a:t>De vakken zijn meer afgesteld op wat je kan en leuk vindt</a:t>
            </a:r>
          </a:p>
          <a:p>
            <a:pPr marL="222250" indent="-171450">
              <a:lnSpc>
                <a:spcPct val="100000"/>
              </a:lnSpc>
              <a:spcBef>
                <a:spcPts val="0"/>
              </a:spcBef>
              <a:buClr>
                <a:schemeClr val="dk1"/>
              </a:buClr>
              <a:buSzPts val="2800"/>
              <a:buFont typeface="Arial" panose="020B0604020202020204" pitchFamily="34" charset="0"/>
              <a:buChar char="•"/>
            </a:pPr>
            <a:r>
              <a:rPr lang="nl-NL" sz="1200" b="0" i="0" dirty="0">
                <a:solidFill>
                  <a:srgbClr val="212121"/>
                </a:solidFill>
                <a:effectLst/>
                <a:latin typeface="Segoe UI" panose="020B0502040204020203" pitchFamily="34" charset="0"/>
              </a:rPr>
              <a:t>We hebben allemaal een beetje het zelfde niveau en zelfde vakken</a:t>
            </a:r>
          </a:p>
          <a:p>
            <a:pPr marL="222250" indent="-171450">
              <a:lnSpc>
                <a:spcPct val="100000"/>
              </a:lnSpc>
              <a:spcBef>
                <a:spcPts val="0"/>
              </a:spcBef>
              <a:buClr>
                <a:schemeClr val="dk1"/>
              </a:buClr>
              <a:buSzPts val="2800"/>
              <a:buFont typeface="Arial" panose="020B0604020202020204" pitchFamily="34" charset="0"/>
              <a:buChar char="•"/>
            </a:pPr>
            <a:r>
              <a:rPr lang="nl-NL" sz="1200" b="0" i="0" dirty="0">
                <a:solidFill>
                  <a:srgbClr val="212121"/>
                </a:solidFill>
                <a:effectLst/>
                <a:latin typeface="Segoe UI" panose="020B0502040204020203" pitchFamily="34" charset="0"/>
              </a:rPr>
              <a:t>In de tiende is de werkdruk hoger, dit komt ook deels door de </a:t>
            </a:r>
            <a:r>
              <a:rPr lang="nl-NL" sz="1200" b="0" i="0" dirty="0" err="1">
                <a:solidFill>
                  <a:srgbClr val="212121"/>
                </a:solidFill>
                <a:effectLst/>
                <a:latin typeface="Segoe UI" panose="020B0502040204020203" pitchFamily="34" charset="0"/>
              </a:rPr>
              <a:t>toetsweek</a:t>
            </a:r>
            <a:r>
              <a:rPr lang="nl-NL" sz="1200" b="0" i="0" dirty="0">
                <a:solidFill>
                  <a:srgbClr val="212121"/>
                </a:solidFill>
                <a:effectLst/>
                <a:latin typeface="Segoe UI" panose="020B0502040204020203" pitchFamily="34" charset="0"/>
              </a:rPr>
              <a:t>. Nu moet je heel veel leren tegelijkertijd.</a:t>
            </a:r>
            <a:endParaRPr lang="nl-NL" sz="1200" dirty="0">
              <a:solidFill>
                <a:srgbClr val="212121"/>
              </a:solidFill>
              <a:latin typeface="Segoe UI" panose="020B0502040204020203" pitchFamily="34" charset="0"/>
            </a:endParaRPr>
          </a:p>
          <a:p>
            <a:pPr marL="222250" indent="-171450">
              <a:lnSpc>
                <a:spcPct val="100000"/>
              </a:lnSpc>
              <a:spcBef>
                <a:spcPts val="0"/>
              </a:spcBef>
              <a:buClr>
                <a:schemeClr val="dk1"/>
              </a:buClr>
              <a:buSzPts val="2800"/>
              <a:buFont typeface="Arial" panose="020B0604020202020204" pitchFamily="34" charset="0"/>
              <a:buChar char="•"/>
            </a:pPr>
            <a:endParaRPr lang="nl-NL" sz="1200" dirty="0">
              <a:solidFill>
                <a:srgbClr val="212121"/>
              </a:solidFill>
              <a:latin typeface="Segoe UI" panose="020B0502040204020203" pitchFamily="34" charset="0"/>
            </a:endParaRPr>
          </a:p>
          <a:p>
            <a:pPr marL="50800" indent="0">
              <a:lnSpc>
                <a:spcPct val="100000"/>
              </a:lnSpc>
              <a:spcBef>
                <a:spcPts val="0"/>
              </a:spcBef>
              <a:buClr>
                <a:schemeClr val="dk1"/>
              </a:buClr>
              <a:buSzPts val="2800"/>
              <a:buNone/>
            </a:pPr>
            <a:r>
              <a:rPr lang="nl-NL" sz="1200" b="1" i="0" dirty="0">
                <a:solidFill>
                  <a:srgbClr val="212121"/>
                </a:solidFill>
                <a:effectLst/>
                <a:latin typeface="Segoe UI" panose="020B0502040204020203" pitchFamily="34" charset="0"/>
              </a:rPr>
              <a:t>10v</a:t>
            </a:r>
          </a:p>
          <a:p>
            <a:pPr marL="50800" indent="0">
              <a:lnSpc>
                <a:spcPct val="100000"/>
              </a:lnSpc>
              <a:spcBef>
                <a:spcPts val="0"/>
              </a:spcBef>
              <a:buClr>
                <a:schemeClr val="dk1"/>
              </a:buClr>
              <a:buSzPts val="2800"/>
              <a:buNone/>
            </a:pPr>
            <a:endParaRPr lang="nl-NL" sz="1200" b="1" i="0" dirty="0">
              <a:solidFill>
                <a:srgbClr val="212121"/>
              </a:solidFill>
              <a:effectLst/>
              <a:latin typeface="Segoe UI" panose="020B0502040204020203" pitchFamily="34" charset="0"/>
            </a:endParaRPr>
          </a:p>
          <a:p>
            <a:pPr marL="222250" indent="-171450">
              <a:lnSpc>
                <a:spcPct val="100000"/>
              </a:lnSpc>
              <a:spcBef>
                <a:spcPts val="0"/>
              </a:spcBef>
              <a:buClr>
                <a:schemeClr val="dk1"/>
              </a:buClr>
              <a:buSzPts val="2800"/>
              <a:buFont typeface="Arial" panose="020B0604020202020204" pitchFamily="34" charset="0"/>
              <a:buChar char="•"/>
            </a:pPr>
            <a:r>
              <a:rPr lang="nl-NL" sz="1200" b="0" i="0" dirty="0">
                <a:solidFill>
                  <a:srgbClr val="212121"/>
                </a:solidFill>
                <a:effectLst/>
                <a:latin typeface="Segoe UI" panose="020B0502040204020203" pitchFamily="34" charset="0"/>
              </a:rPr>
              <a:t>De manier van les geven, het zelfstandiger moeten doen</a:t>
            </a:r>
          </a:p>
          <a:p>
            <a:pPr marL="222250" indent="-171450">
              <a:lnSpc>
                <a:spcPct val="100000"/>
              </a:lnSpc>
              <a:spcBef>
                <a:spcPts val="0"/>
              </a:spcBef>
              <a:buClr>
                <a:schemeClr val="dk1"/>
              </a:buClr>
              <a:buSzPts val="2800"/>
              <a:buFont typeface="Arial" panose="020B0604020202020204" pitchFamily="34" charset="0"/>
              <a:buChar char="•"/>
            </a:pPr>
            <a:r>
              <a:rPr lang="nl-NL" sz="1200" b="0" i="0" dirty="0">
                <a:solidFill>
                  <a:srgbClr val="212121"/>
                </a:solidFill>
                <a:effectLst/>
                <a:latin typeface="Segoe UI" panose="020B0502040204020203" pitchFamily="34" charset="0"/>
              </a:rPr>
              <a:t>Nog niet een heel groot verschil, we gaan wel sneller door de stof heen</a:t>
            </a:r>
          </a:p>
          <a:p>
            <a:pPr marL="222250" indent="-171450">
              <a:lnSpc>
                <a:spcPct val="100000"/>
              </a:lnSpc>
              <a:spcBef>
                <a:spcPts val="0"/>
              </a:spcBef>
              <a:buClr>
                <a:schemeClr val="dk1"/>
              </a:buClr>
              <a:buSzPts val="2800"/>
              <a:buFont typeface="Arial" panose="020B0604020202020204" pitchFamily="34" charset="0"/>
              <a:buChar char="•"/>
            </a:pPr>
            <a:r>
              <a:rPr lang="nl-NL" sz="1200" b="0" i="0" dirty="0">
                <a:solidFill>
                  <a:srgbClr val="212121"/>
                </a:solidFill>
                <a:effectLst/>
                <a:latin typeface="Segoe UI" panose="020B0502040204020203" pitchFamily="34" charset="0"/>
              </a:rPr>
              <a:t>De vakken die je nu krijgt zijn heel anders dan de stamvakken. Ook Interessant op een andere manier, maar zeker ook moeilijker. Ook bij stamvakken vind ik het moeilijker dan vorig jaar. </a:t>
            </a:r>
            <a:r>
              <a:rPr lang="nl-NL" sz="1200" b="0" i="0" dirty="0" err="1">
                <a:solidFill>
                  <a:srgbClr val="212121"/>
                </a:solidFill>
                <a:effectLst/>
                <a:latin typeface="Segoe UI" panose="020B0502040204020203" pitchFamily="34" charset="0"/>
              </a:rPr>
              <a:t>Toetsweek</a:t>
            </a:r>
            <a:r>
              <a:rPr lang="nl-NL" sz="1200" b="0" i="0" dirty="0">
                <a:solidFill>
                  <a:srgbClr val="212121"/>
                </a:solidFill>
                <a:effectLst/>
                <a:latin typeface="Segoe UI" panose="020B0502040204020203" pitchFamily="34" charset="0"/>
              </a:rPr>
              <a:t> vind ik ook lastig en stressvol, en we hebben veel meer huiswerk dan vorig jaar.</a:t>
            </a:r>
          </a:p>
          <a:p>
            <a:pPr marL="222250" indent="-171450">
              <a:lnSpc>
                <a:spcPct val="100000"/>
              </a:lnSpc>
              <a:spcBef>
                <a:spcPts val="0"/>
              </a:spcBef>
              <a:buClr>
                <a:schemeClr val="dk1"/>
              </a:buClr>
              <a:buSzPts val="2800"/>
              <a:buFont typeface="Arial" panose="020B0604020202020204" pitchFamily="34" charset="0"/>
              <a:buChar char="•"/>
            </a:pPr>
            <a:r>
              <a:rPr lang="nl-NL" sz="1200" b="0" i="0" dirty="0">
                <a:solidFill>
                  <a:srgbClr val="212121"/>
                </a:solidFill>
                <a:effectLst/>
                <a:latin typeface="Segoe UI" panose="020B0502040204020203" pitchFamily="34" charset="0"/>
              </a:rPr>
              <a:t>De leerlingen hebben veel meer dezelfde soort interesses en we hebben al snel en fijne band met ze alle</a:t>
            </a:r>
            <a:endParaRPr lang="nl-NL" sz="1200" dirty="0">
              <a:solidFill>
                <a:srgbClr val="212121"/>
              </a:solidFill>
              <a:latin typeface="Segoe UI" panose="020B0502040204020203" pitchFamily="34" charset="0"/>
            </a:endParaRPr>
          </a:p>
          <a:p>
            <a:pPr marL="222250" indent="-171450">
              <a:lnSpc>
                <a:spcPct val="100000"/>
              </a:lnSpc>
              <a:spcBef>
                <a:spcPts val="0"/>
              </a:spcBef>
              <a:buClr>
                <a:schemeClr val="dk1"/>
              </a:buClr>
              <a:buSzPts val="2800"/>
              <a:buFont typeface="Arial" panose="020B0604020202020204" pitchFamily="34" charset="0"/>
              <a:buChar char="•"/>
            </a:pPr>
            <a:r>
              <a:rPr lang="nl-NL" sz="1200" b="0" i="0" dirty="0">
                <a:solidFill>
                  <a:srgbClr val="212121"/>
                </a:solidFill>
                <a:effectLst/>
                <a:latin typeface="Segoe UI" panose="020B0502040204020203" pitchFamily="34" charset="0"/>
              </a:rPr>
              <a:t>Het huiswerk en je hebt veel meer specifieke vakken, zo heb ik nu opeens natuurkunde </a:t>
            </a:r>
            <a:r>
              <a:rPr lang="nl-NL" sz="1200" b="0" i="0" dirty="0" err="1">
                <a:solidFill>
                  <a:srgbClr val="212121"/>
                </a:solidFill>
                <a:effectLst/>
                <a:latin typeface="Segoe UI" panose="020B0502040204020203" pitchFamily="34" charset="0"/>
              </a:rPr>
              <a:t>vakles</a:t>
            </a:r>
            <a:r>
              <a:rPr lang="nl-NL" sz="1200" b="0" i="0" dirty="0">
                <a:solidFill>
                  <a:srgbClr val="212121"/>
                </a:solidFill>
                <a:effectLst/>
                <a:latin typeface="Segoe UI" panose="020B0502040204020203" pitchFamily="34" charset="0"/>
              </a:rPr>
              <a:t>. En natuurlijk de </a:t>
            </a:r>
            <a:r>
              <a:rPr lang="nl-NL" sz="1200" b="0" i="0" dirty="0" err="1">
                <a:solidFill>
                  <a:srgbClr val="212121"/>
                </a:solidFill>
                <a:effectLst/>
                <a:latin typeface="Segoe UI" panose="020B0502040204020203" pitchFamily="34" charset="0"/>
              </a:rPr>
              <a:t>toetsweek</a:t>
            </a:r>
            <a:endParaRPr lang="nl-NL" sz="1200" dirty="0">
              <a:solidFill>
                <a:srgbClr val="212121"/>
              </a:solidFill>
              <a:latin typeface="Segoe UI" panose="020B0502040204020203" pitchFamily="34" charset="0"/>
            </a:endParaRPr>
          </a:p>
          <a:p>
            <a:pPr marL="50800" lvl="0" indent="0" algn="l" rtl="0">
              <a:lnSpc>
                <a:spcPct val="100000"/>
              </a:lnSpc>
              <a:spcBef>
                <a:spcPts val="0"/>
              </a:spcBef>
              <a:spcAft>
                <a:spcPts val="0"/>
              </a:spcAft>
              <a:buClr>
                <a:schemeClr val="dk1"/>
              </a:buClr>
              <a:buSzPts val="2800"/>
              <a:buNone/>
            </a:pPr>
            <a:endParaRPr lang="nl-NL" sz="1400" dirty="0">
              <a:solidFill>
                <a:schemeClr val="dk1"/>
              </a:solidFill>
              <a:latin typeface="Calibri"/>
              <a:ea typeface="Calibri"/>
              <a:cs typeface="Calibri"/>
              <a:sym typeface="Calibri"/>
            </a:endParaRP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0" lvl="0" indent="-457200" algn="l" rtl="0">
              <a:lnSpc>
                <a:spcPct val="100000"/>
              </a:lnSpc>
              <a:spcBef>
                <a:spcPts val="0"/>
              </a:spcBef>
              <a:spcAft>
                <a:spcPts val="0"/>
              </a:spcAft>
              <a:buClr>
                <a:schemeClr val="dk1"/>
              </a:buClr>
              <a:buSzPts val="2800"/>
              <a:buChar char="▪"/>
            </a:pPr>
            <a:endParaRPr lang="nl-NL" dirty="0">
              <a:solidFill>
                <a:schemeClr val="dk1"/>
              </a:solidFill>
              <a:latin typeface="Calibri"/>
              <a:ea typeface="Calibri"/>
              <a:cs typeface="Calibri"/>
              <a:sym typeface="Calibri"/>
            </a:endParaRPr>
          </a:p>
        </p:txBody>
      </p:sp>
      <p:sp>
        <p:nvSpPr>
          <p:cNvPr id="253" name="Google Shape;253;g1867412832c_1_80"/>
          <p:cNvSpPr txBox="1">
            <a:spLocks noGrp="1"/>
          </p:cNvSpPr>
          <p:nvPr>
            <p:ph type="title"/>
          </p:nvPr>
        </p:nvSpPr>
        <p:spPr>
          <a:xfrm>
            <a:off x="252919" y="1123837"/>
            <a:ext cx="2947500" cy="4601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4800"/>
              <a:buFont typeface="Calibri"/>
              <a:buNone/>
            </a:pPr>
            <a:r>
              <a:rPr lang="nl-NL" sz="2800" b="1" dirty="0">
                <a:solidFill>
                  <a:schemeClr val="lt1"/>
                </a:solidFill>
                <a:latin typeface="Calibri"/>
                <a:ea typeface="Calibri"/>
                <a:cs typeface="Calibri"/>
                <a:sym typeface="Calibri"/>
              </a:rPr>
              <a:t>Aandachtspunten overstap klas 9 naar 4H/10 volgens klas 10</a:t>
            </a:r>
            <a:endParaRPr sz="2800" b="1" i="1" dirty="0">
              <a:solidFill>
                <a:schemeClr val="lt1"/>
              </a:solidFill>
            </a:endParaRPr>
          </a:p>
        </p:txBody>
      </p:sp>
    </p:spTree>
    <p:extLst>
      <p:ext uri="{BB962C8B-B14F-4D97-AF65-F5344CB8AC3E}">
        <p14:creationId xmlns:p14="http://schemas.microsoft.com/office/powerpoint/2010/main" val="6346191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4"/>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200"/>
              <a:buFont typeface="Calibri"/>
              <a:buNone/>
            </a:pPr>
            <a:r>
              <a:rPr lang="nl-NL" sz="3200">
                <a:latin typeface="Calibri"/>
                <a:ea typeface="Calibri"/>
                <a:cs typeface="Calibri"/>
                <a:sym typeface="Calibri"/>
              </a:rPr>
              <a:t>Hoe maak je (goede) keuzes?</a:t>
            </a:r>
            <a:endParaRPr/>
          </a:p>
        </p:txBody>
      </p:sp>
      <p:pic>
        <p:nvPicPr>
          <p:cNvPr id="110" name="Google Shape;110;p4" descr="Afbeelding met fiets, buiten, transport, wiel&#10;&#10;Automatisch gegenereerde beschrijving"/>
          <p:cNvPicPr preferRelativeResize="0">
            <a:picLocks noGrp="1"/>
          </p:cNvPicPr>
          <p:nvPr>
            <p:ph type="body" idx="4"/>
          </p:nvPr>
        </p:nvPicPr>
        <p:blipFill rotWithShape="1">
          <a:blip r:embed="rId3">
            <a:alphaModFix/>
          </a:blip>
          <a:srcRect t="20724" b="15248"/>
          <a:stretch/>
        </p:blipFill>
        <p:spPr>
          <a:xfrm>
            <a:off x="5509826" y="820235"/>
            <a:ext cx="1642824" cy="1051865"/>
          </a:xfrm>
          <a:prstGeom prst="rect">
            <a:avLst/>
          </a:prstGeom>
          <a:noFill/>
          <a:ln>
            <a:noFill/>
          </a:ln>
        </p:spPr>
      </p:pic>
      <p:sp>
        <p:nvSpPr>
          <p:cNvPr id="111" name="Google Shape;111;p4"/>
          <p:cNvSpPr txBox="1"/>
          <p:nvPr/>
        </p:nvSpPr>
        <p:spPr>
          <a:xfrm>
            <a:off x="3528050" y="2169136"/>
            <a:ext cx="3624600" cy="3903684"/>
          </a:xfrm>
          <a:prstGeom prst="rect">
            <a:avLst/>
          </a:prstGeom>
          <a:solidFill>
            <a:srgbClr val="D7F0F6"/>
          </a:solidFill>
          <a:ln>
            <a:noFill/>
          </a:ln>
        </p:spPr>
        <p:txBody>
          <a:bodyPr spcFirstLastPara="1" wrap="square" lIns="91425" tIns="45700" rIns="91425" bIns="45700" anchor="t" anchorCtr="0">
            <a:noAutofit/>
          </a:bodyPr>
          <a:lstStyle/>
          <a:p>
            <a:pPr>
              <a:lnSpc>
                <a:spcPct val="115000"/>
              </a:lnSpc>
              <a:spcBef>
                <a:spcPts val="1000"/>
              </a:spcBef>
            </a:pPr>
            <a:r>
              <a:rPr lang="nl-NL" sz="2600" i="0" u="none" strike="noStrike" cap="none" dirty="0">
                <a:solidFill>
                  <a:schemeClr val="dk1"/>
                </a:solidFill>
                <a:latin typeface="Calibri"/>
                <a:ea typeface="Calibri"/>
                <a:cs typeface="Calibri"/>
                <a:sym typeface="Calibri"/>
              </a:rPr>
              <a:t>Persoonlijke wensen</a:t>
            </a:r>
            <a:r>
              <a:rPr lang="nl-NL" sz="2600" dirty="0">
                <a:solidFill>
                  <a:schemeClr val="dk1"/>
                </a:solidFill>
                <a:latin typeface="Calibri"/>
                <a:ea typeface="Calibri"/>
                <a:cs typeface="Calibri"/>
                <a:sym typeface="Calibri"/>
              </a:rPr>
              <a:t> </a:t>
            </a:r>
            <a:endParaRPr lang="en-US" sz="2600" i="0" u="none" strike="noStrike" cap="none" dirty="0">
              <a:solidFill>
                <a:schemeClr val="dk1"/>
              </a:solidFill>
              <a:latin typeface="Calibri"/>
              <a:ea typeface="Calibri"/>
              <a:cs typeface="Calibri"/>
            </a:endParaRPr>
          </a:p>
          <a:p>
            <a:pPr>
              <a:lnSpc>
                <a:spcPct val="114999"/>
              </a:lnSpc>
              <a:spcBef>
                <a:spcPts val="1000"/>
              </a:spcBef>
            </a:pPr>
            <a:endParaRPr lang="nl-NL" sz="2600" dirty="0">
              <a:solidFill>
                <a:schemeClr val="dk1"/>
              </a:solidFill>
              <a:latin typeface="Calibri"/>
              <a:ea typeface="Calibri"/>
              <a:cs typeface="Calibri"/>
              <a:sym typeface="Calibri"/>
            </a:endParaRPr>
          </a:p>
          <a:p>
            <a:pPr marR="0" lvl="0" algn="l">
              <a:lnSpc>
                <a:spcPct val="114999"/>
              </a:lnSpc>
              <a:spcBef>
                <a:spcPts val="1000"/>
              </a:spcBef>
              <a:spcAft>
                <a:spcPts val="0"/>
              </a:spcAft>
            </a:pPr>
            <a:r>
              <a:rPr lang="nl-NL" sz="2600" i="0" u="none" strike="noStrike" cap="none" dirty="0">
                <a:solidFill>
                  <a:schemeClr val="dk1"/>
                </a:solidFill>
                <a:latin typeface="Calibri"/>
                <a:ea typeface="Calibri"/>
                <a:cs typeface="Calibri"/>
                <a:sym typeface="Calibri"/>
              </a:rPr>
              <a:t>Keuzemogelijkheden</a:t>
            </a:r>
            <a:endParaRPr sz="1200" i="0" u="none" strike="noStrike" cap="none" dirty="0">
              <a:solidFill>
                <a:schemeClr val="dk1"/>
              </a:solidFill>
              <a:latin typeface="Calibri"/>
              <a:ea typeface="Calibri"/>
              <a:cs typeface="Calibri"/>
            </a:endParaRPr>
          </a:p>
          <a:p>
            <a:pPr>
              <a:lnSpc>
                <a:spcPct val="114999"/>
              </a:lnSpc>
              <a:spcBef>
                <a:spcPts val="1000"/>
              </a:spcBef>
            </a:pPr>
            <a:endParaRPr lang="nl-NL" sz="2600" dirty="0">
              <a:solidFill>
                <a:schemeClr val="dk1"/>
              </a:solidFill>
              <a:latin typeface="Calibri"/>
              <a:ea typeface="Calibri"/>
              <a:cs typeface="Calibri"/>
            </a:endParaRPr>
          </a:p>
          <a:p>
            <a:pPr>
              <a:lnSpc>
                <a:spcPct val="114999"/>
              </a:lnSpc>
              <a:spcBef>
                <a:spcPts val="1000"/>
              </a:spcBef>
            </a:pPr>
            <a:endParaRPr lang="nl-NL" sz="2600" dirty="0">
              <a:solidFill>
                <a:schemeClr val="dk1"/>
              </a:solidFill>
              <a:latin typeface="Calibri"/>
              <a:ea typeface="Calibri"/>
              <a:cs typeface="Calibri"/>
              <a:sym typeface="Calibri"/>
            </a:endParaRPr>
          </a:p>
          <a:p>
            <a:pPr>
              <a:lnSpc>
                <a:spcPct val="114999"/>
              </a:lnSpc>
              <a:spcBef>
                <a:spcPts val="1000"/>
              </a:spcBef>
            </a:pPr>
            <a:r>
              <a:rPr lang="nl-NL" sz="2600" i="0" u="none" strike="noStrike" cap="none" dirty="0">
                <a:solidFill>
                  <a:schemeClr val="dk1"/>
                </a:solidFill>
                <a:latin typeface="Calibri"/>
                <a:ea typeface="Calibri"/>
                <a:cs typeface="Calibri"/>
                <a:sym typeface="Calibri"/>
              </a:rPr>
              <a:t>Toekomstplannen</a:t>
            </a:r>
            <a:r>
              <a:rPr lang="nl-NL" sz="2600" dirty="0">
                <a:solidFill>
                  <a:schemeClr val="dk1"/>
                </a:solidFill>
                <a:latin typeface="Calibri"/>
                <a:ea typeface="Calibri"/>
                <a:cs typeface="Calibri"/>
                <a:sym typeface="Calibri"/>
              </a:rPr>
              <a:t> </a:t>
            </a:r>
            <a:endParaRPr sz="1200" dirty="0">
              <a:solidFill>
                <a:schemeClr val="dk1"/>
              </a:solidFill>
              <a:latin typeface="Calibri"/>
              <a:ea typeface="Calibri"/>
              <a:cs typeface="Calibri"/>
            </a:endParaRPr>
          </a:p>
        </p:txBody>
      </p:sp>
      <p:sp>
        <p:nvSpPr>
          <p:cNvPr id="112" name="Google Shape;112;p4"/>
          <p:cNvSpPr txBox="1"/>
          <p:nvPr/>
        </p:nvSpPr>
        <p:spPr>
          <a:xfrm>
            <a:off x="7480301" y="2169136"/>
            <a:ext cx="4165500" cy="3903684"/>
          </a:xfrm>
          <a:prstGeom prst="rect">
            <a:avLst/>
          </a:prstGeom>
          <a:solidFill>
            <a:srgbClr val="D7F0F6"/>
          </a:solidFill>
          <a:ln>
            <a:noFill/>
          </a:ln>
        </p:spPr>
        <p:txBody>
          <a:bodyPr spcFirstLastPara="1" wrap="square" lIns="91425" tIns="45700" rIns="91425" bIns="45700" anchor="ctr" anchorCtr="0">
            <a:noAutofit/>
          </a:bodyPr>
          <a:lstStyle/>
          <a:p>
            <a:pPr marL="12700" marR="0" lvl="0" algn="l" rtl="0">
              <a:spcBef>
                <a:spcPts val="1200"/>
              </a:spcBef>
              <a:spcAft>
                <a:spcPts val="0"/>
              </a:spcAft>
              <a:buClr>
                <a:schemeClr val="dk1"/>
              </a:buClr>
              <a:buSzPts val="2200"/>
            </a:pPr>
            <a:r>
              <a:rPr lang="nl-NL" sz="2600" i="0" u="none" strike="noStrike" cap="none" dirty="0">
                <a:solidFill>
                  <a:schemeClr val="dk1"/>
                </a:solidFill>
                <a:latin typeface="Calibri"/>
                <a:ea typeface="Calibri"/>
                <a:cs typeface="Calibri"/>
                <a:sym typeface="Calibri"/>
              </a:rPr>
              <a:t>Capaciteiten, interesses, inzet</a:t>
            </a:r>
            <a:endParaRPr lang="en-US" sz="1200" dirty="0">
              <a:solidFill>
                <a:schemeClr val="dk1"/>
              </a:solidFill>
              <a:latin typeface="Calibri"/>
              <a:ea typeface="Calibri"/>
              <a:cs typeface="Calibri"/>
            </a:endParaRPr>
          </a:p>
          <a:p>
            <a:pPr marL="12700">
              <a:spcBef>
                <a:spcPts val="1200"/>
              </a:spcBef>
              <a:buClr>
                <a:schemeClr val="dk1"/>
              </a:buClr>
              <a:buSzPts val="2200"/>
            </a:pPr>
            <a:endParaRPr lang="nl-NL" sz="2600" dirty="0">
              <a:solidFill>
                <a:schemeClr val="dk1"/>
              </a:solidFill>
              <a:latin typeface="Calibri"/>
              <a:ea typeface="Calibri"/>
              <a:cs typeface="Calibri"/>
              <a:sym typeface="Calibri"/>
            </a:endParaRPr>
          </a:p>
          <a:p>
            <a:pPr marL="12700">
              <a:spcBef>
                <a:spcPts val="1200"/>
              </a:spcBef>
              <a:buSzPts val="2200"/>
            </a:pPr>
            <a:r>
              <a:rPr lang="nl-NL" sz="2600" dirty="0">
                <a:solidFill>
                  <a:schemeClr val="dk1"/>
                </a:solidFill>
                <a:latin typeface="Calibri"/>
                <a:ea typeface="Calibri"/>
                <a:cs typeface="Calibri"/>
                <a:sym typeface="Calibri"/>
              </a:rPr>
              <a:t>Examentrajecten</a:t>
            </a:r>
            <a:r>
              <a:rPr lang="nl-NL" sz="2600" i="0" u="none" strike="noStrike" cap="none" dirty="0">
                <a:solidFill>
                  <a:schemeClr val="dk1"/>
                </a:solidFill>
                <a:latin typeface="Calibri"/>
                <a:ea typeface="Calibri"/>
                <a:cs typeface="Calibri"/>
                <a:sym typeface="Calibri"/>
              </a:rPr>
              <a:t>, profielen, keuzevakken, extra </a:t>
            </a:r>
            <a:r>
              <a:rPr lang="nl-NL" sz="2600" dirty="0">
                <a:solidFill>
                  <a:schemeClr val="dk1"/>
                </a:solidFill>
                <a:latin typeface="Calibri"/>
                <a:ea typeface="Calibri"/>
                <a:cs typeface="Calibri"/>
                <a:sym typeface="Calibri"/>
              </a:rPr>
              <a:t>vakken</a:t>
            </a:r>
            <a:endParaRPr lang="nl-NL" sz="1200" dirty="0">
              <a:solidFill>
                <a:schemeClr val="dk1"/>
              </a:solidFill>
              <a:latin typeface="Calibri"/>
              <a:ea typeface="Calibri"/>
              <a:cs typeface="Calibri"/>
            </a:endParaRPr>
          </a:p>
          <a:p>
            <a:pPr marL="12700">
              <a:spcBef>
                <a:spcPts val="1200"/>
              </a:spcBef>
              <a:buSzPts val="2200"/>
            </a:pPr>
            <a:endParaRPr lang="nl-NL" sz="2600" dirty="0">
              <a:solidFill>
                <a:schemeClr val="dk1"/>
              </a:solidFill>
              <a:latin typeface="Calibri"/>
              <a:ea typeface="Calibri"/>
              <a:cs typeface="Calibri"/>
              <a:sym typeface="Calibri"/>
            </a:endParaRPr>
          </a:p>
          <a:p>
            <a:pPr marL="12700" marR="0" lvl="0" algn="l">
              <a:spcBef>
                <a:spcPts val="1200"/>
              </a:spcBef>
              <a:spcAft>
                <a:spcPts val="0"/>
              </a:spcAft>
              <a:buSzPts val="2200"/>
            </a:pPr>
            <a:r>
              <a:rPr lang="nl-NL" sz="2600" dirty="0">
                <a:solidFill>
                  <a:schemeClr val="dk1"/>
                </a:solidFill>
                <a:latin typeface="Calibri"/>
                <a:ea typeface="Calibri"/>
                <a:cs typeface="Calibri"/>
                <a:sym typeface="Calibri"/>
              </a:rPr>
              <a:t>Vervolgopleidingen</a:t>
            </a:r>
            <a:r>
              <a:rPr lang="nl-NL" sz="2600" i="0" u="none" strike="noStrike" cap="none" dirty="0">
                <a:solidFill>
                  <a:schemeClr val="dk1"/>
                </a:solidFill>
                <a:latin typeface="Calibri"/>
                <a:ea typeface="Calibri"/>
                <a:cs typeface="Calibri"/>
                <a:sym typeface="Calibri"/>
              </a:rPr>
              <a:t> en toelatingseisen.</a:t>
            </a:r>
            <a:endParaRPr sz="1200">
              <a:solidFill>
                <a:schemeClr val="dk1"/>
              </a:solidFill>
              <a:latin typeface="Calibri"/>
              <a:ea typeface="Calibri"/>
              <a:cs typeface="Calibri"/>
            </a:endParaRPr>
          </a:p>
        </p:txBody>
      </p:sp>
      <p:pic>
        <p:nvPicPr>
          <p:cNvPr id="113" name="Google Shape;113;p4" descr="bol.com | Tulp 4 - Transportfiets - Heren - 61 cm - Lichaamslengte 183-194  cm - Mat Zwart"/>
          <p:cNvPicPr preferRelativeResize="0"/>
          <p:nvPr/>
        </p:nvPicPr>
        <p:blipFill rotWithShape="1">
          <a:blip r:embed="rId4">
            <a:alphaModFix/>
          </a:blip>
          <a:srcRect/>
          <a:stretch/>
        </p:blipFill>
        <p:spPr>
          <a:xfrm>
            <a:off x="3707028" y="785180"/>
            <a:ext cx="1642824" cy="1107522"/>
          </a:xfrm>
          <a:prstGeom prst="rect">
            <a:avLst/>
          </a:prstGeom>
          <a:noFill/>
          <a:ln>
            <a:noFill/>
          </a:ln>
        </p:spPr>
      </p:pic>
      <p:sp>
        <p:nvSpPr>
          <p:cNvPr id="114" name="Google Shape;114;p4"/>
          <p:cNvSpPr/>
          <p:nvPr/>
        </p:nvSpPr>
        <p:spPr>
          <a:xfrm>
            <a:off x="7480300" y="737088"/>
            <a:ext cx="4165501" cy="1218157"/>
          </a:xfrm>
          <a:prstGeom prst="rect">
            <a:avLst/>
          </a:prstGeom>
          <a:solidFill>
            <a:srgbClr val="8BD5E4"/>
          </a:solidFill>
          <a:ln w="10775" cap="flat" cmpd="sng">
            <a:solidFill>
              <a:srgbClr val="2E87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nl-NL" sz="3000">
                <a:solidFill>
                  <a:schemeClr val="lt1"/>
                </a:solidFill>
                <a:latin typeface="Calibri"/>
                <a:ea typeface="Calibri"/>
                <a:cs typeface="Calibri"/>
                <a:sym typeface="Calibri"/>
              </a:rPr>
              <a:t>Examentraject- en </a:t>
            </a:r>
            <a:r>
              <a:rPr lang="nl-NL" sz="3000" i="0" u="none" strike="noStrike" cap="none">
                <a:solidFill>
                  <a:schemeClr val="lt1"/>
                </a:solidFill>
                <a:latin typeface="Calibri"/>
                <a:ea typeface="Calibri"/>
                <a:cs typeface="Calibri"/>
                <a:sym typeface="Calibri"/>
              </a:rPr>
              <a:t>profielkeuze</a:t>
            </a:r>
            <a:endParaRPr sz="3000">
              <a:latin typeface="Calibri"/>
              <a:ea typeface="Calibri"/>
              <a:cs typeface="Calibri"/>
              <a:sym typeface="Calibri"/>
            </a:endParaRPr>
          </a:p>
        </p:txBody>
      </p:sp>
      <p:sp>
        <p:nvSpPr>
          <p:cNvPr id="115" name="Google Shape;115;p4"/>
          <p:cNvSpPr/>
          <p:nvPr/>
        </p:nvSpPr>
        <p:spPr>
          <a:xfrm>
            <a:off x="3528051" y="737088"/>
            <a:ext cx="3624600" cy="1218157"/>
          </a:xfrm>
          <a:prstGeom prst="rect">
            <a:avLst/>
          </a:prstGeom>
          <a:noFill/>
          <a:ln w="10775" cap="flat" cmpd="sng">
            <a:solidFill>
              <a:srgbClr val="2E87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0" b="0" i="0" u="none" strike="noStrike" cap="none">
              <a:solidFill>
                <a:schemeClr val="lt1"/>
              </a:solidFill>
              <a:latin typeface="Corbel"/>
              <a:ea typeface="Corbel"/>
              <a:cs typeface="Corbel"/>
              <a:sym typeface="Corbe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7"/>
          <p:cNvSpPr txBox="1">
            <a:spLocks noGrp="1"/>
          </p:cNvSpPr>
          <p:nvPr>
            <p:ph type="title"/>
          </p:nvPr>
        </p:nvSpPr>
        <p:spPr>
          <a:xfrm>
            <a:off x="252919" y="1123837"/>
            <a:ext cx="2947500" cy="4601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200"/>
              <a:buFont typeface="Calibri"/>
              <a:buNone/>
            </a:pPr>
            <a:r>
              <a:rPr lang="nl-NL" sz="3200">
                <a:latin typeface="Calibri"/>
                <a:ea typeface="Calibri"/>
                <a:cs typeface="Calibri"/>
                <a:sym typeface="Calibri"/>
              </a:rPr>
              <a:t>profielkeuze</a:t>
            </a:r>
            <a:endParaRPr sz="3200">
              <a:latin typeface="Calibri"/>
              <a:ea typeface="Calibri"/>
              <a:cs typeface="Calibri"/>
              <a:sym typeface="Calibri"/>
            </a:endParaRPr>
          </a:p>
        </p:txBody>
      </p:sp>
      <p:grpSp>
        <p:nvGrpSpPr>
          <p:cNvPr id="132" name="Google Shape;132;p7"/>
          <p:cNvGrpSpPr/>
          <p:nvPr/>
        </p:nvGrpSpPr>
        <p:grpSpPr>
          <a:xfrm>
            <a:off x="3639300" y="798200"/>
            <a:ext cx="3930900" cy="5278276"/>
            <a:chOff x="0" y="0"/>
            <a:chExt cx="3930900" cy="5278276"/>
          </a:xfrm>
        </p:grpSpPr>
        <p:sp>
          <p:nvSpPr>
            <p:cNvPr id="133" name="Google Shape;133;p7"/>
            <p:cNvSpPr/>
            <p:nvPr/>
          </p:nvSpPr>
          <p:spPr>
            <a:xfrm>
              <a:off x="0" y="0"/>
              <a:ext cx="3930900" cy="1003628"/>
            </a:xfrm>
            <a:prstGeom prst="roundRect">
              <a:avLst>
                <a:gd name="adj" fmla="val 16667"/>
              </a:avLst>
            </a:prstGeom>
            <a:solidFill>
              <a:srgbClr val="8BD5E4"/>
            </a:solidFill>
            <a:ln w="107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7"/>
            <p:cNvSpPr txBox="1"/>
            <p:nvPr/>
          </p:nvSpPr>
          <p:spPr>
            <a:xfrm>
              <a:off x="48993" y="48993"/>
              <a:ext cx="3832914" cy="905642"/>
            </a:xfrm>
            <a:prstGeom prst="rect">
              <a:avLst/>
            </a:prstGeom>
            <a:noFill/>
            <a:ln>
              <a:noFill/>
            </a:ln>
          </p:spPr>
          <p:txBody>
            <a:bodyPr spcFirstLastPara="1" wrap="square" lIns="152400" tIns="152400" rIns="152400" bIns="152400" anchor="ctr" anchorCtr="0">
              <a:noAutofit/>
            </a:bodyPr>
            <a:lstStyle/>
            <a:p>
              <a:pPr marL="0" marR="0" lvl="0" indent="0" algn="l" rtl="0">
                <a:lnSpc>
                  <a:spcPct val="90000"/>
                </a:lnSpc>
                <a:spcBef>
                  <a:spcPts val="0"/>
                </a:spcBef>
                <a:spcAft>
                  <a:spcPts val="0"/>
                </a:spcAft>
                <a:buClr>
                  <a:schemeClr val="lt1"/>
                </a:buClr>
                <a:buSzPts val="4000"/>
                <a:buFont typeface="Corbel"/>
                <a:buNone/>
              </a:pPr>
              <a:r>
                <a:rPr lang="nl-NL" sz="4000">
                  <a:solidFill>
                    <a:schemeClr val="lt1"/>
                  </a:solidFill>
                  <a:latin typeface="Corbel"/>
                  <a:ea typeface="Corbel"/>
                  <a:cs typeface="Corbel"/>
                  <a:sym typeface="Corbel"/>
                </a:rPr>
                <a:t>wel</a:t>
              </a:r>
              <a:endParaRPr sz="4000">
                <a:solidFill>
                  <a:schemeClr val="lt1"/>
                </a:solidFill>
                <a:latin typeface="Corbel"/>
                <a:ea typeface="Corbel"/>
                <a:cs typeface="Corbel"/>
                <a:sym typeface="Corbel"/>
              </a:endParaRPr>
            </a:p>
          </p:txBody>
        </p:sp>
        <p:sp>
          <p:nvSpPr>
            <p:cNvPr id="135" name="Google Shape;135;p7"/>
            <p:cNvSpPr/>
            <p:nvPr/>
          </p:nvSpPr>
          <p:spPr>
            <a:xfrm>
              <a:off x="0" y="1415164"/>
              <a:ext cx="3930900" cy="3498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7"/>
            <p:cNvSpPr txBox="1"/>
            <p:nvPr/>
          </p:nvSpPr>
          <p:spPr>
            <a:xfrm>
              <a:off x="0" y="1415176"/>
              <a:ext cx="3930900" cy="3863100"/>
            </a:xfrm>
            <a:prstGeom prst="rect">
              <a:avLst/>
            </a:prstGeom>
            <a:noFill/>
            <a:ln>
              <a:noFill/>
            </a:ln>
          </p:spPr>
          <p:txBody>
            <a:bodyPr spcFirstLastPara="1" wrap="square" lIns="124800" tIns="38100" rIns="213350" bIns="38100" anchor="t" anchorCtr="0">
              <a:noAutofit/>
            </a:bodyPr>
            <a:lstStyle/>
            <a:p>
              <a:pPr marL="285750" marR="0" lvl="1" indent="-260350" algn="l" rtl="0">
                <a:lnSpc>
                  <a:spcPct val="115000"/>
                </a:lnSpc>
                <a:spcBef>
                  <a:spcPts val="0"/>
                </a:spcBef>
                <a:spcAft>
                  <a:spcPts val="0"/>
                </a:spcAft>
                <a:buClr>
                  <a:schemeClr val="dk1"/>
                </a:buClr>
                <a:buSzPts val="2600"/>
                <a:buFont typeface="Calibri"/>
                <a:buChar char="•"/>
              </a:pPr>
              <a:r>
                <a:rPr lang="nl-NL" sz="2600" i="0" u="none" strike="noStrike" cap="none">
                  <a:solidFill>
                    <a:schemeClr val="dk1"/>
                  </a:solidFill>
                  <a:latin typeface="Calibri"/>
                  <a:ea typeface="Calibri"/>
                  <a:cs typeface="Calibri"/>
                  <a:sym typeface="Calibri"/>
                </a:rPr>
                <a:t>goed afwegen</a:t>
              </a:r>
              <a:endParaRPr sz="2600" i="0" u="none" strike="noStrike" cap="none">
                <a:solidFill>
                  <a:schemeClr val="dk1"/>
                </a:solidFill>
                <a:latin typeface="Calibri"/>
                <a:ea typeface="Calibri"/>
                <a:cs typeface="Calibri"/>
                <a:sym typeface="Calibri"/>
              </a:endParaRPr>
            </a:p>
            <a:p>
              <a:pPr marL="285750" marR="0" lvl="1" indent="-260350" algn="l" rtl="0">
                <a:lnSpc>
                  <a:spcPct val="115000"/>
                </a:lnSpc>
                <a:spcBef>
                  <a:spcPts val="600"/>
                </a:spcBef>
                <a:spcAft>
                  <a:spcPts val="0"/>
                </a:spcAft>
                <a:buClr>
                  <a:schemeClr val="dk1"/>
                </a:buClr>
                <a:buSzPts val="2600"/>
                <a:buFont typeface="Calibri"/>
                <a:buChar char="•"/>
              </a:pPr>
              <a:r>
                <a:rPr lang="nl-NL" sz="2600" i="0" u="none" strike="noStrike" cap="none">
                  <a:solidFill>
                    <a:schemeClr val="dk1"/>
                  </a:solidFill>
                  <a:latin typeface="Calibri"/>
                  <a:ea typeface="Calibri"/>
                  <a:cs typeface="Calibri"/>
                  <a:sym typeface="Calibri"/>
                </a:rPr>
                <a:t>interessante vakken</a:t>
              </a:r>
              <a:endParaRPr sz="2600" i="0" u="none" strike="noStrike" cap="none">
                <a:solidFill>
                  <a:schemeClr val="dk1"/>
                </a:solidFill>
                <a:latin typeface="Calibri"/>
                <a:ea typeface="Calibri"/>
                <a:cs typeface="Calibri"/>
                <a:sym typeface="Calibri"/>
              </a:endParaRPr>
            </a:p>
            <a:p>
              <a:pPr marL="285750" marR="0" lvl="1" indent="-260350" algn="l" rtl="0">
                <a:lnSpc>
                  <a:spcPct val="115000"/>
                </a:lnSpc>
                <a:spcBef>
                  <a:spcPts val="600"/>
                </a:spcBef>
                <a:spcAft>
                  <a:spcPts val="0"/>
                </a:spcAft>
                <a:buClr>
                  <a:schemeClr val="dk1"/>
                </a:buClr>
                <a:buSzPts val="2600"/>
                <a:buFont typeface="Calibri"/>
                <a:buChar char="•"/>
              </a:pPr>
              <a:r>
                <a:rPr lang="nl-NL" sz="2600" i="0" u="none" strike="noStrike" cap="none">
                  <a:solidFill>
                    <a:schemeClr val="dk1"/>
                  </a:solidFill>
                  <a:latin typeface="Calibri"/>
                  <a:ea typeface="Calibri"/>
                  <a:cs typeface="Calibri"/>
                  <a:sym typeface="Calibri"/>
                </a:rPr>
                <a:t>voldoende uitdaging</a:t>
              </a:r>
              <a:endParaRPr sz="2600" i="0" u="none" strike="noStrike" cap="none">
                <a:solidFill>
                  <a:schemeClr val="dk1"/>
                </a:solidFill>
                <a:latin typeface="Calibri"/>
                <a:ea typeface="Calibri"/>
                <a:cs typeface="Calibri"/>
                <a:sym typeface="Calibri"/>
              </a:endParaRPr>
            </a:p>
            <a:p>
              <a:pPr marL="285750" marR="0" lvl="1" indent="-260350" algn="l" rtl="0">
                <a:lnSpc>
                  <a:spcPct val="115000"/>
                </a:lnSpc>
                <a:spcBef>
                  <a:spcPts val="600"/>
                </a:spcBef>
                <a:spcAft>
                  <a:spcPts val="0"/>
                </a:spcAft>
                <a:buClr>
                  <a:schemeClr val="dk1"/>
                </a:buClr>
                <a:buSzPts val="2600"/>
                <a:buFont typeface="Calibri"/>
                <a:buChar char="•"/>
              </a:pPr>
              <a:r>
                <a:rPr lang="nl-NL" sz="2600" i="0" u="none" strike="noStrike" cap="none">
                  <a:solidFill>
                    <a:schemeClr val="dk1"/>
                  </a:solidFill>
                  <a:latin typeface="Calibri"/>
                  <a:ea typeface="Calibri"/>
                  <a:cs typeface="Calibri"/>
                  <a:sym typeface="Calibri"/>
                </a:rPr>
                <a:t>past bij advies</a:t>
              </a:r>
              <a:endParaRPr sz="2600" i="0" u="none" strike="noStrike" cap="none">
                <a:solidFill>
                  <a:schemeClr val="dk1"/>
                </a:solidFill>
                <a:latin typeface="Calibri"/>
                <a:ea typeface="Calibri"/>
                <a:cs typeface="Calibri"/>
                <a:sym typeface="Calibri"/>
              </a:endParaRPr>
            </a:p>
            <a:p>
              <a:pPr marL="285750" marR="0" lvl="1" indent="-260350" algn="l" rtl="0">
                <a:lnSpc>
                  <a:spcPct val="115000"/>
                </a:lnSpc>
                <a:spcBef>
                  <a:spcPts val="600"/>
                </a:spcBef>
                <a:spcAft>
                  <a:spcPts val="0"/>
                </a:spcAft>
                <a:buClr>
                  <a:schemeClr val="dk1"/>
                </a:buClr>
                <a:buSzPts val="2600"/>
                <a:buFont typeface="Calibri"/>
                <a:buChar char="•"/>
              </a:pPr>
              <a:r>
                <a:rPr lang="nl-NL" sz="2600" i="0" u="none" strike="noStrike" cap="none">
                  <a:solidFill>
                    <a:schemeClr val="dk1"/>
                  </a:solidFill>
                  <a:latin typeface="Calibri"/>
                  <a:ea typeface="Calibri"/>
                  <a:cs typeface="Calibri"/>
                  <a:sym typeface="Calibri"/>
                </a:rPr>
                <a:t>past bij wens vervolgrichting</a:t>
              </a:r>
              <a:endParaRPr sz="2600" i="0" u="none" strike="noStrike" cap="none">
                <a:solidFill>
                  <a:schemeClr val="dk1"/>
                </a:solidFill>
                <a:latin typeface="Calibri"/>
                <a:ea typeface="Calibri"/>
                <a:cs typeface="Calibri"/>
                <a:sym typeface="Calibri"/>
              </a:endParaRPr>
            </a:p>
            <a:p>
              <a:pPr marL="285750" marR="0" lvl="1" indent="-260350" algn="l" rtl="0">
                <a:lnSpc>
                  <a:spcPct val="115000"/>
                </a:lnSpc>
                <a:spcBef>
                  <a:spcPts val="600"/>
                </a:spcBef>
                <a:spcAft>
                  <a:spcPts val="0"/>
                </a:spcAft>
                <a:buClr>
                  <a:schemeClr val="dk1"/>
                </a:buClr>
                <a:buSzPts val="2600"/>
                <a:buFont typeface="Calibri"/>
                <a:buChar char="•"/>
              </a:pPr>
              <a:r>
                <a:rPr lang="nl-NL" sz="2600" i="0" u="none" strike="noStrike" cap="none">
                  <a:solidFill>
                    <a:schemeClr val="dk1"/>
                  </a:solidFill>
                  <a:latin typeface="Calibri"/>
                  <a:ea typeface="Calibri"/>
                  <a:cs typeface="Calibri"/>
                  <a:sym typeface="Calibri"/>
                </a:rPr>
                <a:t>stel vragen!</a:t>
              </a:r>
              <a:endParaRPr sz="1000">
                <a:latin typeface="Calibri"/>
                <a:ea typeface="Calibri"/>
                <a:cs typeface="Calibri"/>
                <a:sym typeface="Calibri"/>
              </a:endParaRPr>
            </a:p>
          </p:txBody>
        </p:sp>
      </p:grpSp>
      <p:grpSp>
        <p:nvGrpSpPr>
          <p:cNvPr id="137" name="Google Shape;137;p7"/>
          <p:cNvGrpSpPr/>
          <p:nvPr/>
        </p:nvGrpSpPr>
        <p:grpSpPr>
          <a:xfrm>
            <a:off x="7775793" y="798200"/>
            <a:ext cx="3930900" cy="1007370"/>
            <a:chOff x="0" y="0"/>
            <a:chExt cx="3930900" cy="1007370"/>
          </a:xfrm>
        </p:grpSpPr>
        <p:sp>
          <p:nvSpPr>
            <p:cNvPr id="138" name="Google Shape;138;p7"/>
            <p:cNvSpPr/>
            <p:nvPr/>
          </p:nvSpPr>
          <p:spPr>
            <a:xfrm>
              <a:off x="0" y="0"/>
              <a:ext cx="3930900" cy="1007370"/>
            </a:xfrm>
            <a:prstGeom prst="roundRect">
              <a:avLst>
                <a:gd name="adj" fmla="val 16667"/>
              </a:avLst>
            </a:prstGeom>
            <a:solidFill>
              <a:srgbClr val="8BD5E4"/>
            </a:solidFill>
            <a:ln w="107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7"/>
            <p:cNvSpPr txBox="1"/>
            <p:nvPr/>
          </p:nvSpPr>
          <p:spPr>
            <a:xfrm>
              <a:off x="49176" y="49176"/>
              <a:ext cx="3832548" cy="909018"/>
            </a:xfrm>
            <a:prstGeom prst="rect">
              <a:avLst/>
            </a:prstGeom>
            <a:solidFill>
              <a:srgbClr val="8BD5E4"/>
            </a:solidFill>
            <a:ln>
              <a:noFill/>
            </a:ln>
          </p:spPr>
          <p:txBody>
            <a:bodyPr spcFirstLastPara="1" wrap="square" lIns="160000" tIns="160000" rIns="160000" bIns="160000" anchor="ctr" anchorCtr="0">
              <a:noAutofit/>
            </a:bodyPr>
            <a:lstStyle/>
            <a:p>
              <a:pPr marL="0" marR="0" lvl="0" indent="0" algn="l" rtl="0">
                <a:spcBef>
                  <a:spcPts val="0"/>
                </a:spcBef>
                <a:spcAft>
                  <a:spcPts val="0"/>
                </a:spcAft>
                <a:buNone/>
              </a:pPr>
              <a:r>
                <a:rPr lang="nl-NL" sz="4000">
                  <a:solidFill>
                    <a:schemeClr val="lt1"/>
                  </a:solidFill>
                  <a:latin typeface="Corbel"/>
                  <a:ea typeface="Corbel"/>
                  <a:cs typeface="Corbel"/>
                  <a:sym typeface="Corbel"/>
                </a:rPr>
                <a:t>niet</a:t>
              </a:r>
              <a:endParaRPr/>
            </a:p>
          </p:txBody>
        </p:sp>
      </p:grpSp>
      <p:grpSp>
        <p:nvGrpSpPr>
          <p:cNvPr id="140" name="Google Shape;140;p7"/>
          <p:cNvGrpSpPr/>
          <p:nvPr/>
        </p:nvGrpSpPr>
        <p:grpSpPr>
          <a:xfrm>
            <a:off x="7726625" y="2027997"/>
            <a:ext cx="3930908" cy="4048335"/>
            <a:chOff x="0" y="1036154"/>
            <a:chExt cx="3930908" cy="4260060"/>
          </a:xfrm>
        </p:grpSpPr>
        <p:sp>
          <p:nvSpPr>
            <p:cNvPr id="141" name="Google Shape;141;p7"/>
            <p:cNvSpPr/>
            <p:nvPr/>
          </p:nvSpPr>
          <p:spPr>
            <a:xfrm>
              <a:off x="0" y="1036154"/>
              <a:ext cx="3930900" cy="42600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7"/>
            <p:cNvSpPr txBox="1"/>
            <p:nvPr/>
          </p:nvSpPr>
          <p:spPr>
            <a:xfrm>
              <a:off x="8" y="1036161"/>
              <a:ext cx="3930900" cy="4048500"/>
            </a:xfrm>
            <a:prstGeom prst="rect">
              <a:avLst/>
            </a:prstGeom>
            <a:noFill/>
            <a:ln>
              <a:noFill/>
            </a:ln>
          </p:spPr>
          <p:txBody>
            <a:bodyPr spcFirstLastPara="1" wrap="square" lIns="124800" tIns="53325" rIns="298700" bIns="53325" anchor="t" anchorCtr="0">
              <a:noAutofit/>
            </a:bodyPr>
            <a:lstStyle/>
            <a:p>
              <a:pPr marL="495300" marR="0" lvl="0" indent="-431800" algn="l" rtl="0">
                <a:lnSpc>
                  <a:spcPct val="115000"/>
                </a:lnSpc>
                <a:spcBef>
                  <a:spcPts val="0"/>
                </a:spcBef>
                <a:spcAft>
                  <a:spcPts val="0"/>
                </a:spcAft>
                <a:buClr>
                  <a:schemeClr val="dk1"/>
                </a:buClr>
                <a:buSzPts val="2600"/>
                <a:buFont typeface="Calibri"/>
                <a:buChar char="•"/>
              </a:pPr>
              <a:r>
                <a:rPr lang="nl-NL" sz="2600">
                  <a:solidFill>
                    <a:schemeClr val="dk1"/>
                  </a:solidFill>
                  <a:latin typeface="Calibri"/>
                  <a:ea typeface="Calibri"/>
                  <a:cs typeface="Calibri"/>
                  <a:sym typeface="Calibri"/>
                </a:rPr>
                <a:t>te makkelijk</a:t>
              </a:r>
              <a:endParaRPr sz="2600">
                <a:latin typeface="Calibri"/>
                <a:ea typeface="Calibri"/>
                <a:cs typeface="Calibri"/>
                <a:sym typeface="Calibri"/>
              </a:endParaRPr>
            </a:p>
            <a:p>
              <a:pPr marL="495300" marR="0" lvl="0" indent="-431800" algn="l" rtl="0">
                <a:lnSpc>
                  <a:spcPct val="115000"/>
                </a:lnSpc>
                <a:spcBef>
                  <a:spcPts val="1200"/>
                </a:spcBef>
                <a:spcAft>
                  <a:spcPts val="0"/>
                </a:spcAft>
                <a:buClr>
                  <a:schemeClr val="dk1"/>
                </a:buClr>
                <a:buSzPts val="2600"/>
                <a:buFont typeface="Calibri"/>
                <a:buChar char="•"/>
              </a:pPr>
              <a:r>
                <a:rPr lang="nl-NL" sz="2600">
                  <a:solidFill>
                    <a:schemeClr val="dk1"/>
                  </a:solidFill>
                  <a:latin typeface="Calibri"/>
                  <a:ea typeface="Calibri"/>
                  <a:cs typeface="Calibri"/>
                  <a:sym typeface="Calibri"/>
                </a:rPr>
                <a:t>te moeilijk</a:t>
              </a:r>
              <a:endParaRPr sz="2600">
                <a:latin typeface="Calibri"/>
                <a:ea typeface="Calibri"/>
                <a:cs typeface="Calibri"/>
                <a:sym typeface="Calibri"/>
              </a:endParaRPr>
            </a:p>
            <a:p>
              <a:pPr marL="495300" marR="0" lvl="0" indent="-431800" algn="l" rtl="0">
                <a:lnSpc>
                  <a:spcPct val="115000"/>
                </a:lnSpc>
                <a:spcBef>
                  <a:spcPts val="1200"/>
                </a:spcBef>
                <a:spcAft>
                  <a:spcPts val="0"/>
                </a:spcAft>
                <a:buClr>
                  <a:schemeClr val="dk1"/>
                </a:buClr>
                <a:buSzPts val="2600"/>
                <a:buFont typeface="Calibri"/>
                <a:buChar char="•"/>
              </a:pPr>
              <a:r>
                <a:rPr lang="nl-NL" sz="2600">
                  <a:solidFill>
                    <a:schemeClr val="dk1"/>
                  </a:solidFill>
                  <a:latin typeface="Calibri"/>
                  <a:ea typeface="Calibri"/>
                  <a:cs typeface="Calibri"/>
                  <a:sym typeface="Calibri"/>
                </a:rPr>
                <a:t>“ach zo maar”</a:t>
              </a:r>
              <a:endParaRPr sz="2600">
                <a:latin typeface="Calibri"/>
                <a:ea typeface="Calibri"/>
                <a:cs typeface="Calibri"/>
                <a:sym typeface="Calibri"/>
              </a:endParaRPr>
            </a:p>
            <a:p>
              <a:pPr marL="495300" marR="0" lvl="0" indent="-431800" algn="l" rtl="0">
                <a:lnSpc>
                  <a:spcPct val="115000"/>
                </a:lnSpc>
                <a:spcBef>
                  <a:spcPts val="1200"/>
                </a:spcBef>
                <a:spcAft>
                  <a:spcPts val="0"/>
                </a:spcAft>
                <a:buClr>
                  <a:schemeClr val="dk1"/>
                </a:buClr>
                <a:buSzPts val="2600"/>
                <a:buFont typeface="Calibri"/>
                <a:buChar char="•"/>
              </a:pPr>
              <a:r>
                <a:rPr lang="nl-NL" sz="2600">
                  <a:solidFill>
                    <a:schemeClr val="dk1"/>
                  </a:solidFill>
                  <a:latin typeface="Calibri"/>
                  <a:ea typeface="Calibri"/>
                  <a:cs typeface="Calibri"/>
                  <a:sym typeface="Calibri"/>
                </a:rPr>
                <a:t>om de docenten </a:t>
              </a:r>
              <a:endParaRPr sz="2600">
                <a:latin typeface="Calibri"/>
                <a:ea typeface="Calibri"/>
                <a:cs typeface="Calibri"/>
                <a:sym typeface="Calibri"/>
              </a:endParaRPr>
            </a:p>
            <a:p>
              <a:pPr marL="495300" marR="0" lvl="0" indent="-431800" algn="l" rtl="0">
                <a:lnSpc>
                  <a:spcPct val="115000"/>
                </a:lnSpc>
                <a:spcBef>
                  <a:spcPts val="1000"/>
                </a:spcBef>
                <a:spcAft>
                  <a:spcPts val="0"/>
                </a:spcAft>
                <a:buClr>
                  <a:schemeClr val="dk1"/>
                </a:buClr>
                <a:buSzPts val="2600"/>
                <a:buFont typeface="Calibri"/>
                <a:buChar char="•"/>
              </a:pPr>
              <a:r>
                <a:rPr lang="nl-NL" sz="2600">
                  <a:solidFill>
                    <a:schemeClr val="dk1"/>
                  </a:solidFill>
                  <a:latin typeface="Calibri"/>
                  <a:ea typeface="Calibri"/>
                  <a:cs typeface="Calibri"/>
                  <a:sym typeface="Calibri"/>
                </a:rPr>
                <a:t>om de vrienden</a:t>
              </a:r>
              <a:endParaRPr sz="2600">
                <a:latin typeface="Calibri"/>
                <a:ea typeface="Calibri"/>
                <a:cs typeface="Calibri"/>
                <a:sym typeface="Calibri"/>
              </a:endParaRPr>
            </a:p>
            <a:p>
              <a:pPr marL="495300" marR="0" lvl="0" indent="-431800" algn="l" rtl="0">
                <a:lnSpc>
                  <a:spcPct val="115000"/>
                </a:lnSpc>
                <a:spcBef>
                  <a:spcPts val="1000"/>
                </a:spcBef>
                <a:spcAft>
                  <a:spcPts val="0"/>
                </a:spcAft>
                <a:buClr>
                  <a:schemeClr val="dk1"/>
                </a:buClr>
                <a:buSzPts val="2600"/>
                <a:buFont typeface="Calibri"/>
                <a:buChar char="•"/>
              </a:pPr>
              <a:r>
                <a:rPr lang="nl-NL" sz="2600">
                  <a:solidFill>
                    <a:schemeClr val="dk1"/>
                  </a:solidFill>
                  <a:latin typeface="Calibri"/>
                  <a:ea typeface="Calibri"/>
                  <a:cs typeface="Calibri"/>
                  <a:sym typeface="Calibri"/>
                </a:rPr>
                <a:t>om de ouders</a:t>
              </a:r>
              <a:endParaRPr sz="2600">
                <a:latin typeface="Calibri"/>
                <a:ea typeface="Calibri"/>
                <a:cs typeface="Calibri"/>
                <a:sym typeface="Calibri"/>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1867412832c_1_80"/>
          <p:cNvSpPr txBox="1">
            <a:spLocks noGrp="1"/>
          </p:cNvSpPr>
          <p:nvPr>
            <p:ph type="body" idx="4"/>
          </p:nvPr>
        </p:nvSpPr>
        <p:spPr>
          <a:xfrm>
            <a:off x="3673476" y="792467"/>
            <a:ext cx="7938300" cy="3170058"/>
          </a:xfrm>
          <a:prstGeom prst="rect">
            <a:avLst/>
          </a:prstGeom>
          <a:solidFill>
            <a:srgbClr val="B0E3ED">
              <a:alpha val="51370"/>
            </a:srgbClr>
          </a:solidFill>
          <a:ln>
            <a:noFill/>
          </a:ln>
        </p:spPr>
        <p:txBody>
          <a:bodyPr spcFirstLastPara="1" wrap="square" lIns="91425" tIns="45700" rIns="91425" bIns="45700" anchor="t" anchorCtr="0">
            <a:spAutoFit/>
          </a:bodyPr>
          <a:lstStyle/>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0" lvl="0" indent="-457200" algn="l" rtl="0">
              <a:lnSpc>
                <a:spcPct val="100000"/>
              </a:lnSpc>
              <a:spcBef>
                <a:spcPts val="0"/>
              </a:spcBef>
              <a:spcAft>
                <a:spcPts val="0"/>
              </a:spcAft>
              <a:buClr>
                <a:schemeClr val="dk1"/>
              </a:buClr>
              <a:buSzPts val="2800"/>
              <a:buChar char="▪"/>
            </a:pPr>
            <a:endParaRPr lang="nl-NL" dirty="0">
              <a:solidFill>
                <a:schemeClr val="dk1"/>
              </a:solidFill>
              <a:latin typeface="Calibri"/>
              <a:ea typeface="Calibri"/>
              <a:cs typeface="Calibri"/>
              <a:sym typeface="Calibri"/>
            </a:endParaRPr>
          </a:p>
        </p:txBody>
      </p:sp>
      <p:sp>
        <p:nvSpPr>
          <p:cNvPr id="253" name="Google Shape;253;g1867412832c_1_80"/>
          <p:cNvSpPr txBox="1">
            <a:spLocks noGrp="1"/>
          </p:cNvSpPr>
          <p:nvPr>
            <p:ph type="title"/>
          </p:nvPr>
        </p:nvSpPr>
        <p:spPr>
          <a:xfrm>
            <a:off x="252919" y="1123837"/>
            <a:ext cx="2947500" cy="4601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4800"/>
              <a:buFont typeface="Calibri"/>
              <a:buNone/>
            </a:pPr>
            <a:r>
              <a:rPr lang="nl-NL" sz="3200" b="1" dirty="0">
                <a:solidFill>
                  <a:schemeClr val="lt1"/>
                </a:solidFill>
                <a:latin typeface="Calibri"/>
                <a:ea typeface="Calibri"/>
                <a:cs typeface="Calibri"/>
                <a:sym typeface="Calibri"/>
              </a:rPr>
              <a:t>Keuze maken</a:t>
            </a:r>
            <a:endParaRPr sz="3200" b="1" i="1" dirty="0">
              <a:solidFill>
                <a:schemeClr val="lt1"/>
              </a:solidFill>
            </a:endParaRPr>
          </a:p>
        </p:txBody>
      </p:sp>
      <p:pic>
        <p:nvPicPr>
          <p:cNvPr id="3" name="Afbeelding 2" descr="Afbeelding met tekst, schermopname, Kleurrijkheid, ontwerp&#10;&#10;Automatisch gegenereerde beschrijving">
            <a:extLst>
              <a:ext uri="{FF2B5EF4-FFF2-40B4-BE49-F238E27FC236}">
                <a16:creationId xmlns:a16="http://schemas.microsoft.com/office/drawing/2014/main" id="{25F19DC3-8540-71B5-B80B-20E65A74098C}"/>
              </a:ext>
            </a:extLst>
          </p:cNvPr>
          <p:cNvPicPr>
            <a:picLocks noChangeAspect="1"/>
          </p:cNvPicPr>
          <p:nvPr/>
        </p:nvPicPr>
        <p:blipFill>
          <a:blip r:embed="rId3"/>
          <a:stretch>
            <a:fillRect/>
          </a:stretch>
        </p:blipFill>
        <p:spPr>
          <a:xfrm>
            <a:off x="3871953" y="2677429"/>
            <a:ext cx="7541346" cy="3581328"/>
          </a:xfrm>
          <a:prstGeom prst="rect">
            <a:avLst/>
          </a:prstGeom>
        </p:spPr>
      </p:pic>
    </p:spTree>
    <p:extLst>
      <p:ext uri="{BB962C8B-B14F-4D97-AF65-F5344CB8AC3E}">
        <p14:creationId xmlns:p14="http://schemas.microsoft.com/office/powerpoint/2010/main" val="10386114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1867412832c_1_80"/>
          <p:cNvSpPr txBox="1">
            <a:spLocks noGrp="1"/>
          </p:cNvSpPr>
          <p:nvPr>
            <p:ph type="body" idx="4"/>
          </p:nvPr>
        </p:nvSpPr>
        <p:spPr>
          <a:xfrm>
            <a:off x="3673476" y="792467"/>
            <a:ext cx="7938300" cy="3170058"/>
          </a:xfrm>
          <a:prstGeom prst="rect">
            <a:avLst/>
          </a:prstGeom>
          <a:solidFill>
            <a:srgbClr val="B0E3ED">
              <a:alpha val="51370"/>
            </a:srgbClr>
          </a:solidFill>
          <a:ln>
            <a:noFill/>
          </a:ln>
        </p:spPr>
        <p:txBody>
          <a:bodyPr spcFirstLastPara="1" wrap="square" lIns="91425" tIns="45700" rIns="91425" bIns="45700" anchor="t" anchorCtr="0">
            <a:spAutoFit/>
          </a:bodyPr>
          <a:lstStyle/>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0" lvl="0" indent="-457200" algn="l" rtl="0">
              <a:lnSpc>
                <a:spcPct val="100000"/>
              </a:lnSpc>
              <a:spcBef>
                <a:spcPts val="0"/>
              </a:spcBef>
              <a:spcAft>
                <a:spcPts val="0"/>
              </a:spcAft>
              <a:buClr>
                <a:schemeClr val="dk1"/>
              </a:buClr>
              <a:buSzPts val="2800"/>
              <a:buChar char="▪"/>
            </a:pPr>
            <a:endParaRPr lang="nl-NL" dirty="0">
              <a:solidFill>
                <a:schemeClr val="dk1"/>
              </a:solidFill>
              <a:latin typeface="Calibri"/>
              <a:ea typeface="Calibri"/>
              <a:cs typeface="Calibri"/>
              <a:sym typeface="Calibri"/>
            </a:endParaRPr>
          </a:p>
        </p:txBody>
      </p:sp>
      <p:sp>
        <p:nvSpPr>
          <p:cNvPr id="253" name="Google Shape;253;g1867412832c_1_80"/>
          <p:cNvSpPr txBox="1">
            <a:spLocks noGrp="1"/>
          </p:cNvSpPr>
          <p:nvPr>
            <p:ph type="title"/>
          </p:nvPr>
        </p:nvSpPr>
        <p:spPr>
          <a:xfrm>
            <a:off x="252919" y="1123837"/>
            <a:ext cx="2947500" cy="4601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4800"/>
              <a:buFont typeface="Calibri"/>
              <a:buNone/>
            </a:pPr>
            <a:r>
              <a:rPr lang="nl-NL" sz="3200" b="1" dirty="0">
                <a:solidFill>
                  <a:schemeClr val="lt1"/>
                </a:solidFill>
                <a:latin typeface="Calibri"/>
                <a:ea typeface="Calibri"/>
                <a:cs typeface="Calibri"/>
                <a:sym typeface="Calibri"/>
              </a:rPr>
              <a:t>Keuze maken</a:t>
            </a:r>
            <a:endParaRPr sz="3200" b="1" i="1" dirty="0">
              <a:solidFill>
                <a:schemeClr val="lt1"/>
              </a:solidFill>
            </a:endParaRPr>
          </a:p>
        </p:txBody>
      </p:sp>
      <p:pic>
        <p:nvPicPr>
          <p:cNvPr id="4" name="Afbeelding 3" descr="Afbeelding met tekst, schermopname, nummer, Lettertype&#10;&#10;Automatisch gegenereerde beschrijving">
            <a:extLst>
              <a:ext uri="{FF2B5EF4-FFF2-40B4-BE49-F238E27FC236}">
                <a16:creationId xmlns:a16="http://schemas.microsoft.com/office/drawing/2014/main" id="{3AF02DC9-0A1E-07BA-2D91-AD6ACFD0EAFD}"/>
              </a:ext>
            </a:extLst>
          </p:cNvPr>
          <p:cNvPicPr>
            <a:picLocks noChangeAspect="1"/>
          </p:cNvPicPr>
          <p:nvPr/>
        </p:nvPicPr>
        <p:blipFill>
          <a:blip r:embed="rId3"/>
          <a:stretch>
            <a:fillRect/>
          </a:stretch>
        </p:blipFill>
        <p:spPr>
          <a:xfrm>
            <a:off x="3950545" y="792467"/>
            <a:ext cx="7066643" cy="2818118"/>
          </a:xfrm>
          <a:prstGeom prst="rect">
            <a:avLst/>
          </a:prstGeom>
        </p:spPr>
      </p:pic>
      <p:pic>
        <p:nvPicPr>
          <p:cNvPr id="6" name="Afbeelding 5" descr="Afbeelding met tekst, schermopname, lijn, diagram&#10;&#10;Automatisch gegenereerde beschrijving">
            <a:extLst>
              <a:ext uri="{FF2B5EF4-FFF2-40B4-BE49-F238E27FC236}">
                <a16:creationId xmlns:a16="http://schemas.microsoft.com/office/drawing/2014/main" id="{BE9101A4-AB13-914A-3275-CE94D035643B}"/>
              </a:ext>
            </a:extLst>
          </p:cNvPr>
          <p:cNvPicPr>
            <a:picLocks noChangeAspect="1"/>
          </p:cNvPicPr>
          <p:nvPr/>
        </p:nvPicPr>
        <p:blipFill>
          <a:blip r:embed="rId4"/>
          <a:stretch>
            <a:fillRect/>
          </a:stretch>
        </p:blipFill>
        <p:spPr>
          <a:xfrm>
            <a:off x="4270142" y="3747427"/>
            <a:ext cx="7066643" cy="2692531"/>
          </a:xfrm>
          <a:prstGeom prst="rect">
            <a:avLst/>
          </a:prstGeom>
        </p:spPr>
      </p:pic>
    </p:spTree>
    <p:extLst>
      <p:ext uri="{BB962C8B-B14F-4D97-AF65-F5344CB8AC3E}">
        <p14:creationId xmlns:p14="http://schemas.microsoft.com/office/powerpoint/2010/main" val="38852978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1867412832c_1_80"/>
          <p:cNvSpPr txBox="1">
            <a:spLocks noGrp="1"/>
          </p:cNvSpPr>
          <p:nvPr>
            <p:ph type="body" idx="4"/>
          </p:nvPr>
        </p:nvSpPr>
        <p:spPr>
          <a:xfrm>
            <a:off x="3673476" y="792467"/>
            <a:ext cx="7938300" cy="3170058"/>
          </a:xfrm>
          <a:prstGeom prst="rect">
            <a:avLst/>
          </a:prstGeom>
          <a:solidFill>
            <a:srgbClr val="B0E3ED">
              <a:alpha val="51370"/>
            </a:srgbClr>
          </a:solidFill>
          <a:ln>
            <a:noFill/>
          </a:ln>
        </p:spPr>
        <p:txBody>
          <a:bodyPr spcFirstLastPara="1" wrap="square" lIns="91425" tIns="45700" rIns="91425" bIns="45700" anchor="t" anchorCtr="0">
            <a:spAutoFit/>
          </a:bodyPr>
          <a:lstStyle/>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0" lvl="0" indent="-457200" algn="l" rtl="0">
              <a:lnSpc>
                <a:spcPct val="100000"/>
              </a:lnSpc>
              <a:spcBef>
                <a:spcPts val="0"/>
              </a:spcBef>
              <a:spcAft>
                <a:spcPts val="0"/>
              </a:spcAft>
              <a:buClr>
                <a:schemeClr val="dk1"/>
              </a:buClr>
              <a:buSzPts val="2800"/>
              <a:buChar char="▪"/>
            </a:pPr>
            <a:endParaRPr lang="nl-NL" dirty="0">
              <a:solidFill>
                <a:schemeClr val="dk1"/>
              </a:solidFill>
              <a:latin typeface="Calibri"/>
              <a:ea typeface="Calibri"/>
              <a:cs typeface="Calibri"/>
              <a:sym typeface="Calibri"/>
            </a:endParaRPr>
          </a:p>
        </p:txBody>
      </p:sp>
      <p:sp>
        <p:nvSpPr>
          <p:cNvPr id="253" name="Google Shape;253;g1867412832c_1_80"/>
          <p:cNvSpPr txBox="1">
            <a:spLocks noGrp="1"/>
          </p:cNvSpPr>
          <p:nvPr>
            <p:ph type="title"/>
          </p:nvPr>
        </p:nvSpPr>
        <p:spPr>
          <a:xfrm>
            <a:off x="252919" y="1123837"/>
            <a:ext cx="2947500" cy="4601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4800"/>
              <a:buFont typeface="Calibri"/>
              <a:buNone/>
            </a:pPr>
            <a:r>
              <a:rPr lang="nl-NL" sz="3200" b="1" dirty="0">
                <a:solidFill>
                  <a:schemeClr val="lt1"/>
                </a:solidFill>
                <a:latin typeface="Calibri"/>
                <a:ea typeface="Calibri"/>
                <a:cs typeface="Calibri"/>
                <a:sym typeface="Calibri"/>
              </a:rPr>
              <a:t>Keuze maken</a:t>
            </a:r>
            <a:endParaRPr sz="3200" b="1" i="1" dirty="0">
              <a:solidFill>
                <a:schemeClr val="lt1"/>
              </a:solidFill>
            </a:endParaRPr>
          </a:p>
        </p:txBody>
      </p:sp>
      <p:pic>
        <p:nvPicPr>
          <p:cNvPr id="4" name="Afbeelding 3" descr="Afbeelding met tekst, diagram, Lettertype, schermopname&#10;&#10;Automatisch gegenereerde beschrijving">
            <a:extLst>
              <a:ext uri="{FF2B5EF4-FFF2-40B4-BE49-F238E27FC236}">
                <a16:creationId xmlns:a16="http://schemas.microsoft.com/office/drawing/2014/main" id="{4DE55710-B640-B75C-B826-894557A36A71}"/>
              </a:ext>
            </a:extLst>
          </p:cNvPr>
          <p:cNvPicPr>
            <a:picLocks noChangeAspect="1"/>
          </p:cNvPicPr>
          <p:nvPr/>
        </p:nvPicPr>
        <p:blipFill>
          <a:blip r:embed="rId3"/>
          <a:stretch>
            <a:fillRect/>
          </a:stretch>
        </p:blipFill>
        <p:spPr>
          <a:xfrm>
            <a:off x="4171721" y="1957281"/>
            <a:ext cx="7066098" cy="2005244"/>
          </a:xfrm>
          <a:prstGeom prst="rect">
            <a:avLst/>
          </a:prstGeom>
        </p:spPr>
      </p:pic>
    </p:spTree>
    <p:extLst>
      <p:ext uri="{BB962C8B-B14F-4D97-AF65-F5344CB8AC3E}">
        <p14:creationId xmlns:p14="http://schemas.microsoft.com/office/powerpoint/2010/main" val="30344920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1867412832c_1_80"/>
          <p:cNvSpPr txBox="1">
            <a:spLocks noGrp="1"/>
          </p:cNvSpPr>
          <p:nvPr>
            <p:ph type="body" idx="4"/>
          </p:nvPr>
        </p:nvSpPr>
        <p:spPr>
          <a:xfrm>
            <a:off x="3755670" y="771919"/>
            <a:ext cx="7938300" cy="5632271"/>
          </a:xfrm>
          <a:prstGeom prst="rect">
            <a:avLst/>
          </a:prstGeom>
          <a:solidFill>
            <a:srgbClr val="B0E3ED">
              <a:alpha val="51370"/>
            </a:srgbClr>
          </a:solidFill>
          <a:ln>
            <a:noFill/>
          </a:ln>
        </p:spPr>
        <p:txBody>
          <a:bodyPr spcFirstLastPara="1" wrap="square" lIns="91425" tIns="45700" rIns="91425" bIns="45700" anchor="t" anchorCtr="0">
            <a:spAutoFit/>
          </a:bodyPr>
          <a:lstStyle/>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 lvl="0" indent="0" algn="l" rtl="0">
              <a:lnSpc>
                <a:spcPct val="100000"/>
              </a:lnSpc>
              <a:spcBef>
                <a:spcPts val="0"/>
              </a:spcBef>
              <a:spcAft>
                <a:spcPts val="0"/>
              </a:spcAft>
              <a:buClr>
                <a:schemeClr val="dk1"/>
              </a:buClr>
              <a:buSzPts val="2800"/>
              <a:buNone/>
            </a:pPr>
            <a:r>
              <a:rPr lang="nl-NL" dirty="0">
                <a:solidFill>
                  <a:schemeClr val="dk1"/>
                </a:solidFill>
                <a:latin typeface="Calibri"/>
                <a:ea typeface="Calibri"/>
                <a:cs typeface="Calibri"/>
                <a:sym typeface="Calibri"/>
              </a:rPr>
              <a:t>School geeft informatie:</a:t>
            </a: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393700" lvl="0" indent="-342900" algn="l" rtl="0">
              <a:lnSpc>
                <a:spcPct val="100000"/>
              </a:lnSpc>
              <a:spcBef>
                <a:spcPts val="0"/>
              </a:spcBef>
              <a:spcAft>
                <a:spcPts val="0"/>
              </a:spcAft>
              <a:buClr>
                <a:schemeClr val="dk1"/>
              </a:buClr>
              <a:buSzPts val="2800"/>
              <a:buFont typeface="Arial" panose="020B0604020202020204" pitchFamily="34" charset="0"/>
              <a:buChar char="•"/>
            </a:pPr>
            <a:r>
              <a:rPr lang="nl-NL" dirty="0">
                <a:solidFill>
                  <a:schemeClr val="dk1"/>
                </a:solidFill>
                <a:latin typeface="Calibri"/>
                <a:ea typeface="Calibri"/>
                <a:cs typeface="Calibri"/>
                <a:sym typeface="Calibri"/>
              </a:rPr>
              <a:t>Profielkeuzeboekje</a:t>
            </a:r>
          </a:p>
          <a:p>
            <a:pPr marL="393700" lvl="0" indent="-342900" algn="l" rtl="0">
              <a:lnSpc>
                <a:spcPct val="100000"/>
              </a:lnSpc>
              <a:spcBef>
                <a:spcPts val="0"/>
              </a:spcBef>
              <a:spcAft>
                <a:spcPts val="0"/>
              </a:spcAft>
              <a:buClr>
                <a:schemeClr val="dk1"/>
              </a:buClr>
              <a:buSzPts val="2800"/>
              <a:buFont typeface="Arial" panose="020B0604020202020204" pitchFamily="34" charset="0"/>
              <a:buChar char="•"/>
            </a:pPr>
            <a:r>
              <a:rPr lang="nl-NL" dirty="0">
                <a:solidFill>
                  <a:schemeClr val="dk1"/>
                </a:solidFill>
                <a:latin typeface="Calibri"/>
                <a:ea typeface="Calibri"/>
                <a:cs typeface="Calibri"/>
                <a:sym typeface="Calibri"/>
              </a:rPr>
              <a:t>Voorlichtingsavond</a:t>
            </a:r>
          </a:p>
          <a:p>
            <a:pPr marL="393700" lvl="0" indent="-342900" algn="l" rtl="0">
              <a:lnSpc>
                <a:spcPct val="100000"/>
              </a:lnSpc>
              <a:spcBef>
                <a:spcPts val="0"/>
              </a:spcBef>
              <a:spcAft>
                <a:spcPts val="0"/>
              </a:spcAft>
              <a:buClr>
                <a:schemeClr val="dk1"/>
              </a:buClr>
              <a:buSzPts val="2800"/>
              <a:buFont typeface="Arial" panose="020B0604020202020204" pitchFamily="34" charset="0"/>
              <a:buChar char="•"/>
            </a:pPr>
            <a:r>
              <a:rPr lang="nl-NL" dirty="0">
                <a:solidFill>
                  <a:schemeClr val="dk1"/>
                </a:solidFill>
                <a:latin typeface="Calibri"/>
                <a:ea typeface="Calibri"/>
                <a:cs typeface="Calibri"/>
                <a:sym typeface="Calibri"/>
              </a:rPr>
              <a:t>Rapporten</a:t>
            </a:r>
          </a:p>
          <a:p>
            <a:pPr marL="393700" lvl="0" indent="-342900" algn="l" rtl="0">
              <a:lnSpc>
                <a:spcPct val="100000"/>
              </a:lnSpc>
              <a:spcBef>
                <a:spcPts val="0"/>
              </a:spcBef>
              <a:spcAft>
                <a:spcPts val="0"/>
              </a:spcAft>
              <a:buClr>
                <a:schemeClr val="dk1"/>
              </a:buClr>
              <a:buSzPts val="2800"/>
              <a:buFont typeface="Arial" panose="020B0604020202020204" pitchFamily="34" charset="0"/>
              <a:buChar char="•"/>
            </a:pPr>
            <a:r>
              <a:rPr lang="nl-NL" dirty="0">
                <a:solidFill>
                  <a:schemeClr val="dk1"/>
                </a:solidFill>
                <a:latin typeface="Calibri"/>
                <a:ea typeface="Calibri"/>
                <a:cs typeface="Calibri"/>
                <a:sym typeface="Calibri"/>
              </a:rPr>
              <a:t>Mentoruren</a:t>
            </a:r>
          </a:p>
          <a:p>
            <a:pPr marL="850900" lvl="1">
              <a:lnSpc>
                <a:spcPct val="100000"/>
              </a:lnSpc>
              <a:spcBef>
                <a:spcPts val="0"/>
              </a:spcBef>
              <a:buClr>
                <a:schemeClr val="dk1"/>
              </a:buClr>
              <a:buSzPts val="2800"/>
              <a:buFont typeface="Arial" panose="020B0604020202020204" pitchFamily="34" charset="0"/>
              <a:buChar char="•"/>
            </a:pPr>
            <a:r>
              <a:rPr lang="nl-NL" sz="2000" dirty="0">
                <a:solidFill>
                  <a:schemeClr val="dk1"/>
                </a:solidFill>
                <a:latin typeface="Calibri"/>
                <a:ea typeface="Calibri"/>
                <a:cs typeface="Calibri"/>
                <a:sym typeface="Calibri"/>
              </a:rPr>
              <a:t>Keuzetests</a:t>
            </a:r>
          </a:p>
          <a:p>
            <a:pPr marL="850900" lvl="1">
              <a:lnSpc>
                <a:spcPct val="100000"/>
              </a:lnSpc>
              <a:spcBef>
                <a:spcPts val="0"/>
              </a:spcBef>
              <a:buClr>
                <a:schemeClr val="dk1"/>
              </a:buClr>
              <a:buSzPts val="2800"/>
              <a:buFont typeface="Arial" panose="020B0604020202020204" pitchFamily="34" charset="0"/>
              <a:buChar char="•"/>
            </a:pPr>
            <a:r>
              <a:rPr lang="nl-NL" sz="2000" dirty="0">
                <a:solidFill>
                  <a:schemeClr val="dk1"/>
                </a:solidFill>
                <a:latin typeface="Calibri"/>
                <a:ea typeface="Calibri"/>
                <a:cs typeface="Calibri"/>
                <a:sym typeface="Calibri"/>
              </a:rPr>
              <a:t>Leerling voor de klas</a:t>
            </a: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0" lvl="0" indent="-457200" algn="l" rtl="0">
              <a:lnSpc>
                <a:spcPct val="100000"/>
              </a:lnSpc>
              <a:spcBef>
                <a:spcPts val="0"/>
              </a:spcBef>
              <a:spcAft>
                <a:spcPts val="0"/>
              </a:spcAft>
              <a:buClr>
                <a:schemeClr val="dk1"/>
              </a:buClr>
              <a:buSzPts val="2800"/>
              <a:buChar char="▪"/>
            </a:pPr>
            <a:endParaRPr lang="nl-NL" dirty="0">
              <a:solidFill>
                <a:schemeClr val="dk1"/>
              </a:solidFill>
              <a:latin typeface="Calibri"/>
              <a:ea typeface="Calibri"/>
              <a:cs typeface="Calibri"/>
              <a:sym typeface="Calibri"/>
            </a:endParaRPr>
          </a:p>
        </p:txBody>
      </p:sp>
      <p:sp>
        <p:nvSpPr>
          <p:cNvPr id="253" name="Google Shape;253;g1867412832c_1_80"/>
          <p:cNvSpPr txBox="1">
            <a:spLocks noGrp="1"/>
          </p:cNvSpPr>
          <p:nvPr>
            <p:ph type="title"/>
          </p:nvPr>
        </p:nvSpPr>
        <p:spPr>
          <a:xfrm>
            <a:off x="252919" y="1123837"/>
            <a:ext cx="3199198" cy="4601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4800"/>
              <a:buFont typeface="Calibri"/>
              <a:buNone/>
            </a:pPr>
            <a:r>
              <a:rPr lang="nl-NL" sz="2800" b="1" dirty="0">
                <a:solidFill>
                  <a:schemeClr val="lt1"/>
                </a:solidFill>
                <a:latin typeface="Calibri"/>
                <a:ea typeface="Calibri"/>
                <a:cs typeface="Calibri"/>
                <a:sym typeface="Calibri"/>
              </a:rPr>
              <a:t>Informatiebronnen</a:t>
            </a:r>
            <a:endParaRPr sz="2800" b="1" i="1" dirty="0">
              <a:solidFill>
                <a:schemeClr val="lt1"/>
              </a:solidFill>
            </a:endParaRPr>
          </a:p>
        </p:txBody>
      </p:sp>
    </p:spTree>
    <p:extLst>
      <p:ext uri="{BB962C8B-B14F-4D97-AF65-F5344CB8AC3E}">
        <p14:creationId xmlns:p14="http://schemas.microsoft.com/office/powerpoint/2010/main" val="23733124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1867412832c_1_80"/>
          <p:cNvSpPr txBox="1">
            <a:spLocks noGrp="1"/>
          </p:cNvSpPr>
          <p:nvPr>
            <p:ph type="body" idx="4"/>
          </p:nvPr>
        </p:nvSpPr>
        <p:spPr>
          <a:xfrm>
            <a:off x="3673476" y="792467"/>
            <a:ext cx="7938300" cy="5324494"/>
          </a:xfrm>
          <a:prstGeom prst="rect">
            <a:avLst/>
          </a:prstGeom>
          <a:solidFill>
            <a:srgbClr val="B0E3ED">
              <a:alpha val="51370"/>
            </a:srgbClr>
          </a:solidFill>
          <a:ln>
            <a:noFill/>
          </a:ln>
        </p:spPr>
        <p:txBody>
          <a:bodyPr spcFirstLastPara="1" wrap="square" lIns="91425" tIns="45700" rIns="91425" bIns="45700" anchor="t" anchorCtr="0">
            <a:spAutoFit/>
          </a:bodyPr>
          <a:lstStyle/>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 lvl="0" indent="0" algn="l" rtl="0">
              <a:lnSpc>
                <a:spcPct val="100000"/>
              </a:lnSpc>
              <a:spcBef>
                <a:spcPts val="0"/>
              </a:spcBef>
              <a:spcAft>
                <a:spcPts val="0"/>
              </a:spcAft>
              <a:buClr>
                <a:schemeClr val="dk1"/>
              </a:buClr>
              <a:buSzPts val="2800"/>
              <a:buNone/>
            </a:pPr>
            <a:r>
              <a:rPr lang="nl-NL" dirty="0">
                <a:solidFill>
                  <a:schemeClr val="dk1"/>
                </a:solidFill>
                <a:latin typeface="Calibri"/>
                <a:ea typeface="Calibri"/>
                <a:cs typeface="Calibri"/>
                <a:sym typeface="Calibri"/>
              </a:rPr>
              <a:t>Ga in gesprek:</a:t>
            </a: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393700" lvl="0" indent="-342900" algn="l" rtl="0">
              <a:lnSpc>
                <a:spcPct val="100000"/>
              </a:lnSpc>
              <a:spcBef>
                <a:spcPts val="0"/>
              </a:spcBef>
              <a:spcAft>
                <a:spcPts val="0"/>
              </a:spcAft>
              <a:buClr>
                <a:schemeClr val="dk1"/>
              </a:buClr>
              <a:buSzPts val="2800"/>
              <a:buFont typeface="Arial" panose="020B0604020202020204" pitchFamily="34" charset="0"/>
              <a:buChar char="•"/>
            </a:pPr>
            <a:r>
              <a:rPr lang="nl-NL" dirty="0">
                <a:solidFill>
                  <a:schemeClr val="dk1"/>
                </a:solidFill>
                <a:latin typeface="Calibri"/>
                <a:ea typeface="Calibri"/>
                <a:cs typeface="Calibri"/>
                <a:sym typeface="Calibri"/>
              </a:rPr>
              <a:t>Ouders / familie</a:t>
            </a:r>
          </a:p>
          <a:p>
            <a:pPr marL="393700" lvl="0" indent="-342900" algn="l" rtl="0">
              <a:lnSpc>
                <a:spcPct val="100000"/>
              </a:lnSpc>
              <a:spcBef>
                <a:spcPts val="0"/>
              </a:spcBef>
              <a:spcAft>
                <a:spcPts val="0"/>
              </a:spcAft>
              <a:buClr>
                <a:schemeClr val="dk1"/>
              </a:buClr>
              <a:buSzPts val="2800"/>
              <a:buFont typeface="Arial" panose="020B0604020202020204" pitchFamily="34" charset="0"/>
              <a:buChar char="•"/>
            </a:pPr>
            <a:r>
              <a:rPr lang="nl-NL" dirty="0">
                <a:solidFill>
                  <a:schemeClr val="dk1"/>
                </a:solidFill>
                <a:latin typeface="Calibri"/>
                <a:ea typeface="Calibri"/>
                <a:cs typeface="Calibri"/>
                <a:sym typeface="Calibri"/>
              </a:rPr>
              <a:t>Vrienden</a:t>
            </a:r>
          </a:p>
          <a:p>
            <a:pPr marL="393700" lvl="0" indent="-342900" algn="l" rtl="0">
              <a:lnSpc>
                <a:spcPct val="100000"/>
              </a:lnSpc>
              <a:spcBef>
                <a:spcPts val="0"/>
              </a:spcBef>
              <a:spcAft>
                <a:spcPts val="0"/>
              </a:spcAft>
              <a:buClr>
                <a:schemeClr val="dk1"/>
              </a:buClr>
              <a:buSzPts val="2800"/>
              <a:buFont typeface="Arial" panose="020B0604020202020204" pitchFamily="34" charset="0"/>
              <a:buChar char="•"/>
            </a:pPr>
            <a:r>
              <a:rPr lang="nl-NL" dirty="0">
                <a:solidFill>
                  <a:schemeClr val="dk1"/>
                </a:solidFill>
                <a:latin typeface="Calibri"/>
                <a:ea typeface="Calibri"/>
                <a:cs typeface="Calibri"/>
                <a:sym typeface="Calibri"/>
              </a:rPr>
              <a:t>Mentor</a:t>
            </a:r>
          </a:p>
          <a:p>
            <a:pPr marL="393700" lvl="0" indent="-342900" algn="l" rtl="0">
              <a:lnSpc>
                <a:spcPct val="100000"/>
              </a:lnSpc>
              <a:spcBef>
                <a:spcPts val="0"/>
              </a:spcBef>
              <a:spcAft>
                <a:spcPts val="0"/>
              </a:spcAft>
              <a:buClr>
                <a:schemeClr val="dk1"/>
              </a:buClr>
              <a:buSzPts val="2800"/>
              <a:buFont typeface="Arial" panose="020B0604020202020204" pitchFamily="34" charset="0"/>
              <a:buChar char="•"/>
            </a:pPr>
            <a:r>
              <a:rPr lang="nl-NL" dirty="0">
                <a:solidFill>
                  <a:schemeClr val="dk1"/>
                </a:solidFill>
                <a:latin typeface="Calibri"/>
                <a:ea typeface="Calibri"/>
                <a:cs typeface="Calibri"/>
                <a:sym typeface="Calibri"/>
              </a:rPr>
              <a:t>Vakdocenten</a:t>
            </a: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0" lvl="0" indent="-457200" algn="l" rtl="0">
              <a:lnSpc>
                <a:spcPct val="100000"/>
              </a:lnSpc>
              <a:spcBef>
                <a:spcPts val="0"/>
              </a:spcBef>
              <a:spcAft>
                <a:spcPts val="0"/>
              </a:spcAft>
              <a:buClr>
                <a:schemeClr val="dk1"/>
              </a:buClr>
              <a:buSzPts val="2800"/>
              <a:buChar char="▪"/>
            </a:pPr>
            <a:endParaRPr lang="nl-NL" dirty="0">
              <a:solidFill>
                <a:schemeClr val="dk1"/>
              </a:solidFill>
              <a:latin typeface="Calibri"/>
              <a:ea typeface="Calibri"/>
              <a:cs typeface="Calibri"/>
              <a:sym typeface="Calibri"/>
            </a:endParaRPr>
          </a:p>
        </p:txBody>
      </p:sp>
      <p:sp>
        <p:nvSpPr>
          <p:cNvPr id="253" name="Google Shape;253;g1867412832c_1_80"/>
          <p:cNvSpPr txBox="1">
            <a:spLocks noGrp="1"/>
          </p:cNvSpPr>
          <p:nvPr>
            <p:ph type="title"/>
          </p:nvPr>
        </p:nvSpPr>
        <p:spPr>
          <a:xfrm>
            <a:off x="252919" y="1123837"/>
            <a:ext cx="3199198" cy="4601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4800"/>
              <a:buFont typeface="Calibri"/>
              <a:buNone/>
            </a:pPr>
            <a:r>
              <a:rPr lang="nl-NL" sz="2800" b="1" dirty="0">
                <a:solidFill>
                  <a:schemeClr val="lt1"/>
                </a:solidFill>
                <a:latin typeface="Calibri"/>
                <a:ea typeface="Calibri"/>
                <a:cs typeface="Calibri"/>
                <a:sym typeface="Calibri"/>
              </a:rPr>
              <a:t>Informatiebronnen</a:t>
            </a:r>
            <a:endParaRPr sz="2800" b="1" i="1" dirty="0">
              <a:solidFill>
                <a:schemeClr val="lt1"/>
              </a:solidFill>
            </a:endParaRPr>
          </a:p>
        </p:txBody>
      </p:sp>
    </p:spTree>
    <p:extLst>
      <p:ext uri="{BB962C8B-B14F-4D97-AF65-F5344CB8AC3E}">
        <p14:creationId xmlns:p14="http://schemas.microsoft.com/office/powerpoint/2010/main" val="3321227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0"/>
          <p:cNvSpPr txBox="1">
            <a:spLocks noGrp="1"/>
          </p:cNvSpPr>
          <p:nvPr>
            <p:ph type="title"/>
          </p:nvPr>
        </p:nvSpPr>
        <p:spPr>
          <a:xfrm>
            <a:off x="252919" y="1123837"/>
            <a:ext cx="2947500" cy="4601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500"/>
              <a:buFont typeface="Corbel"/>
              <a:buNone/>
            </a:pPr>
            <a:r>
              <a:rPr lang="nl-NL" sz="3500" b="1" dirty="0">
                <a:solidFill>
                  <a:schemeClr val="lt1"/>
                </a:solidFill>
              </a:rPr>
              <a:t>Inleiding</a:t>
            </a:r>
            <a:endParaRPr sz="3500" b="1" dirty="0">
              <a:solidFill>
                <a:schemeClr val="lt1"/>
              </a:solidFill>
            </a:endParaRPr>
          </a:p>
        </p:txBody>
      </p:sp>
      <p:sp>
        <p:nvSpPr>
          <p:cNvPr id="192" name="Google Shape;192;p10"/>
          <p:cNvSpPr txBox="1">
            <a:spLocks noGrp="1"/>
          </p:cNvSpPr>
          <p:nvPr>
            <p:ph type="body" idx="4"/>
          </p:nvPr>
        </p:nvSpPr>
        <p:spPr>
          <a:xfrm>
            <a:off x="3856075" y="861225"/>
            <a:ext cx="7469400" cy="5245200"/>
          </a:xfrm>
          <a:prstGeom prst="rect">
            <a:avLst/>
          </a:prstGeom>
          <a:solidFill>
            <a:srgbClr val="B0E3ED">
              <a:alpha val="51372"/>
            </a:srgbClr>
          </a:solidFill>
          <a:ln>
            <a:noFill/>
          </a:ln>
        </p:spPr>
        <p:txBody>
          <a:bodyPr spcFirstLastPara="1" wrap="square" lIns="91425" tIns="45700" rIns="91425" bIns="45700" anchor="ctr" anchorCtr="0">
            <a:noAutofit/>
          </a:bodyPr>
          <a:lstStyle/>
          <a:p>
            <a:pPr marL="508000" indent="-444500">
              <a:lnSpc>
                <a:spcPct val="115000"/>
              </a:lnSpc>
              <a:buClr>
                <a:schemeClr val="dk1"/>
              </a:buClr>
              <a:buSzPts val="2600"/>
              <a:buFont typeface="Noto Sans Symbols"/>
              <a:buChar char="▪"/>
            </a:pPr>
            <a:endParaRPr lang="nl-NL" sz="2600" dirty="0">
              <a:solidFill>
                <a:schemeClr val="dk1"/>
              </a:solidFill>
              <a:latin typeface="Calibri"/>
              <a:ea typeface="Calibri"/>
              <a:cs typeface="Calibri"/>
              <a:sym typeface="Calibri"/>
            </a:endParaRPr>
          </a:p>
          <a:p>
            <a:pPr marL="508000" indent="-444500">
              <a:lnSpc>
                <a:spcPct val="115000"/>
              </a:lnSpc>
              <a:buClr>
                <a:schemeClr val="dk1"/>
              </a:buClr>
              <a:buSzPts val="2600"/>
              <a:buFont typeface="Noto Sans Symbols"/>
              <a:buChar char="▪"/>
            </a:pPr>
            <a:endParaRPr lang="nl-NL" sz="2600" dirty="0">
              <a:solidFill>
                <a:schemeClr val="dk1"/>
              </a:solidFill>
              <a:latin typeface="Calibri"/>
              <a:ea typeface="Calibri"/>
              <a:cs typeface="Calibri"/>
            </a:endParaRPr>
          </a:p>
          <a:p>
            <a:pPr marL="508000" indent="-444500">
              <a:lnSpc>
                <a:spcPct val="115000"/>
              </a:lnSpc>
              <a:buClr>
                <a:schemeClr val="dk1"/>
              </a:buClr>
              <a:buSzPts val="2600"/>
              <a:buFont typeface="Noto Sans Symbols"/>
              <a:buChar char="▪"/>
            </a:pPr>
            <a:endParaRPr lang="nl-NL" sz="2600" dirty="0">
              <a:solidFill>
                <a:schemeClr val="dk1"/>
              </a:solidFill>
              <a:latin typeface="Calibri"/>
              <a:ea typeface="Calibri"/>
              <a:cs typeface="Calibri"/>
            </a:endParaRPr>
          </a:p>
          <a:p>
            <a:pPr marL="63500" indent="0">
              <a:lnSpc>
                <a:spcPct val="115000"/>
              </a:lnSpc>
              <a:buClr>
                <a:schemeClr val="dk1"/>
              </a:buClr>
              <a:buSzPts val="2600"/>
              <a:buNone/>
            </a:pPr>
            <a:endParaRPr lang="nl-NL" sz="2600" dirty="0">
              <a:solidFill>
                <a:schemeClr val="dk1"/>
              </a:solidFill>
              <a:latin typeface="Calibri"/>
              <a:ea typeface="Calibri"/>
              <a:cs typeface="Calibri"/>
            </a:endParaRPr>
          </a:p>
        </p:txBody>
      </p:sp>
      <p:sp>
        <p:nvSpPr>
          <p:cNvPr id="2" name="Tekstvak 1">
            <a:extLst>
              <a:ext uri="{FF2B5EF4-FFF2-40B4-BE49-F238E27FC236}">
                <a16:creationId xmlns:a16="http://schemas.microsoft.com/office/drawing/2014/main" id="{E177D6EB-91DE-5996-E6D2-B6CDFEC09ABE}"/>
              </a:ext>
            </a:extLst>
          </p:cNvPr>
          <p:cNvSpPr txBox="1"/>
          <p:nvPr/>
        </p:nvSpPr>
        <p:spPr>
          <a:xfrm>
            <a:off x="3856075" y="804507"/>
            <a:ext cx="7469400" cy="3816429"/>
          </a:xfrm>
          <a:prstGeom prst="rect">
            <a:avLst/>
          </a:prstGeom>
          <a:noFill/>
        </p:spPr>
        <p:txBody>
          <a:bodyPr wrap="square" rtlCol="0">
            <a:spAutoFit/>
          </a:bodyPr>
          <a:lstStyle/>
          <a:p>
            <a:endParaRPr lang="nl-NL" sz="1800" b="0" i="0" dirty="0">
              <a:solidFill>
                <a:srgbClr val="212121"/>
              </a:solidFill>
              <a:effectLst/>
              <a:latin typeface="Segoe UI" panose="020B0502040204020203" pitchFamily="34" charset="0"/>
            </a:endParaRPr>
          </a:p>
          <a:p>
            <a:endParaRPr lang="nl-NL" sz="1800" dirty="0">
              <a:solidFill>
                <a:srgbClr val="212121"/>
              </a:solidFill>
              <a:latin typeface="Segoe UI" panose="020B0502040204020203" pitchFamily="34" charset="0"/>
            </a:endParaRPr>
          </a:p>
          <a:p>
            <a:endParaRPr lang="nl-NL" sz="1800" b="0" i="0" dirty="0">
              <a:solidFill>
                <a:srgbClr val="212121"/>
              </a:solidFill>
              <a:effectLst/>
              <a:latin typeface="Segoe UI" panose="020B0502040204020203" pitchFamily="34" charset="0"/>
            </a:endParaRPr>
          </a:p>
          <a:p>
            <a:endParaRPr lang="nl-NL" sz="1800" dirty="0">
              <a:solidFill>
                <a:srgbClr val="212121"/>
              </a:solidFill>
              <a:latin typeface="Segoe UI" panose="020B0502040204020203" pitchFamily="34" charset="0"/>
            </a:endParaRPr>
          </a:p>
          <a:p>
            <a:endParaRPr lang="nl-NL" sz="1800" b="0" i="0" dirty="0">
              <a:solidFill>
                <a:srgbClr val="212121"/>
              </a:solidFill>
              <a:effectLst/>
              <a:latin typeface="Segoe UI" panose="020B0502040204020203" pitchFamily="34" charset="0"/>
            </a:endParaRPr>
          </a:p>
          <a:p>
            <a:endParaRPr lang="nl-NL" sz="1800" dirty="0">
              <a:solidFill>
                <a:srgbClr val="212121"/>
              </a:solidFill>
              <a:latin typeface="Segoe UI" panose="020B0502040204020203" pitchFamily="34" charset="0"/>
            </a:endParaRPr>
          </a:p>
          <a:p>
            <a:endParaRPr lang="nl-NL" sz="1800" b="0" i="0" dirty="0">
              <a:solidFill>
                <a:srgbClr val="212121"/>
              </a:solidFill>
              <a:effectLst/>
              <a:latin typeface="Segoe UI" panose="020B0502040204020203" pitchFamily="34" charset="0"/>
            </a:endParaRPr>
          </a:p>
          <a:p>
            <a:endParaRPr lang="nl-NL" sz="1800" dirty="0">
              <a:solidFill>
                <a:srgbClr val="212121"/>
              </a:solidFill>
              <a:latin typeface="Segoe UI" panose="020B0502040204020203" pitchFamily="34" charset="0"/>
            </a:endParaRPr>
          </a:p>
          <a:p>
            <a:endParaRPr lang="nl-NL" sz="1800" b="0" i="0" dirty="0">
              <a:solidFill>
                <a:srgbClr val="212121"/>
              </a:solidFill>
              <a:effectLst/>
              <a:latin typeface="Segoe UI" panose="020B0502040204020203" pitchFamily="34" charset="0"/>
            </a:endParaRPr>
          </a:p>
          <a:p>
            <a:r>
              <a:rPr lang="nl-NL" sz="2000" b="0" i="0" dirty="0">
                <a:solidFill>
                  <a:srgbClr val="212121"/>
                </a:solidFill>
                <a:effectLst/>
                <a:latin typeface="Calibri" panose="020F0502020204030204" pitchFamily="34" charset="0"/>
                <a:cs typeface="Calibri" panose="020F0502020204030204" pitchFamily="34" charset="0"/>
              </a:rPr>
              <a:t>Doe wat jij wil, kies zorgvuldig en volg echt je eigen wil. Luister wel naar de meningen van je ouders en docenten en naar wat vriendinnen kiezen maar maak uiteindelijk zelf de keuze, het is namelijk jouw toekomst en niet die van vrienden en je ouders!! (leerling klas 10)</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1867412832c_1_80"/>
          <p:cNvSpPr txBox="1">
            <a:spLocks noGrp="1"/>
          </p:cNvSpPr>
          <p:nvPr>
            <p:ph type="body" idx="4"/>
          </p:nvPr>
        </p:nvSpPr>
        <p:spPr>
          <a:xfrm>
            <a:off x="3673476" y="792467"/>
            <a:ext cx="7938300" cy="5324494"/>
          </a:xfrm>
          <a:prstGeom prst="rect">
            <a:avLst/>
          </a:prstGeom>
          <a:solidFill>
            <a:srgbClr val="B0E3ED">
              <a:alpha val="51370"/>
            </a:srgbClr>
          </a:solidFill>
          <a:ln>
            <a:noFill/>
          </a:ln>
        </p:spPr>
        <p:txBody>
          <a:bodyPr spcFirstLastPara="1" wrap="square" lIns="91425" tIns="45700" rIns="91425" bIns="45700" anchor="t" anchorCtr="0">
            <a:spAutoFit/>
          </a:bodyPr>
          <a:lstStyle/>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 lvl="0" indent="0" algn="l" rtl="0">
              <a:lnSpc>
                <a:spcPct val="100000"/>
              </a:lnSpc>
              <a:spcBef>
                <a:spcPts val="0"/>
              </a:spcBef>
              <a:spcAft>
                <a:spcPts val="0"/>
              </a:spcAft>
              <a:buClr>
                <a:schemeClr val="dk1"/>
              </a:buClr>
              <a:buSzPts val="2800"/>
              <a:buNone/>
            </a:pPr>
            <a:r>
              <a:rPr lang="nl-NL" dirty="0">
                <a:solidFill>
                  <a:schemeClr val="dk1"/>
                </a:solidFill>
                <a:latin typeface="Calibri"/>
                <a:ea typeface="Calibri"/>
                <a:cs typeface="Calibri"/>
                <a:sym typeface="Calibri"/>
              </a:rPr>
              <a:t>Zoek op internet</a:t>
            </a: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 lvl="0" indent="0" algn="l" rtl="0">
              <a:lnSpc>
                <a:spcPct val="100000"/>
              </a:lnSpc>
              <a:spcBef>
                <a:spcPts val="0"/>
              </a:spcBef>
              <a:spcAft>
                <a:spcPts val="0"/>
              </a:spcAft>
              <a:buClr>
                <a:schemeClr val="dk1"/>
              </a:buClr>
              <a:buSzPts val="2800"/>
              <a:buNone/>
            </a:pPr>
            <a:r>
              <a:rPr lang="nl-NL" dirty="0">
                <a:solidFill>
                  <a:schemeClr val="dk1"/>
                </a:solidFill>
                <a:latin typeface="Calibri"/>
                <a:ea typeface="Calibri"/>
                <a:cs typeface="Calibri"/>
                <a:sym typeface="Calibri"/>
              </a:rPr>
              <a:t>Studiekeuze123.nl</a:t>
            </a: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 lvl="0" indent="0" algn="l" rtl="0">
              <a:lnSpc>
                <a:spcPct val="100000"/>
              </a:lnSpc>
              <a:spcBef>
                <a:spcPts val="0"/>
              </a:spcBef>
              <a:spcAft>
                <a:spcPts val="0"/>
              </a:spcAft>
              <a:buClr>
                <a:schemeClr val="dk1"/>
              </a:buClr>
              <a:buSzPts val="2800"/>
              <a:buNone/>
            </a:pPr>
            <a:endParaRPr lang="nl-NL" dirty="0">
              <a:solidFill>
                <a:schemeClr val="dk1"/>
              </a:solidFill>
              <a:latin typeface="Calibri"/>
              <a:ea typeface="Calibri"/>
              <a:cs typeface="Calibri"/>
              <a:sym typeface="Calibri"/>
            </a:endParaRPr>
          </a:p>
          <a:p>
            <a:pPr marL="508000" lvl="0" indent="-457200" algn="l" rtl="0">
              <a:lnSpc>
                <a:spcPct val="100000"/>
              </a:lnSpc>
              <a:spcBef>
                <a:spcPts val="0"/>
              </a:spcBef>
              <a:spcAft>
                <a:spcPts val="0"/>
              </a:spcAft>
              <a:buClr>
                <a:schemeClr val="dk1"/>
              </a:buClr>
              <a:buSzPts val="2800"/>
              <a:buChar char="▪"/>
            </a:pPr>
            <a:endParaRPr lang="nl-NL" dirty="0">
              <a:solidFill>
                <a:schemeClr val="dk1"/>
              </a:solidFill>
              <a:latin typeface="Calibri"/>
              <a:ea typeface="Calibri"/>
              <a:cs typeface="Calibri"/>
              <a:sym typeface="Calibri"/>
            </a:endParaRPr>
          </a:p>
        </p:txBody>
      </p:sp>
      <p:sp>
        <p:nvSpPr>
          <p:cNvPr id="253" name="Google Shape;253;g1867412832c_1_80"/>
          <p:cNvSpPr txBox="1">
            <a:spLocks noGrp="1"/>
          </p:cNvSpPr>
          <p:nvPr>
            <p:ph type="title"/>
          </p:nvPr>
        </p:nvSpPr>
        <p:spPr>
          <a:xfrm>
            <a:off x="252919" y="1123837"/>
            <a:ext cx="3199198" cy="4601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4800"/>
              <a:buFont typeface="Calibri"/>
              <a:buNone/>
            </a:pPr>
            <a:r>
              <a:rPr lang="nl-NL" sz="2800" b="1" dirty="0">
                <a:solidFill>
                  <a:schemeClr val="lt1"/>
                </a:solidFill>
                <a:latin typeface="Calibri"/>
                <a:ea typeface="Calibri"/>
                <a:cs typeface="Calibri"/>
                <a:sym typeface="Calibri"/>
              </a:rPr>
              <a:t>Informatiebronnen</a:t>
            </a:r>
            <a:endParaRPr sz="2800" b="1" i="1" dirty="0">
              <a:solidFill>
                <a:schemeClr val="lt1"/>
              </a:solidFill>
            </a:endParaRPr>
          </a:p>
        </p:txBody>
      </p:sp>
      <p:pic>
        <p:nvPicPr>
          <p:cNvPr id="3" name="Afbeelding 2" descr="Afbeelding met tekst, schermopname, Lettertype, document&#10;&#10;Automatisch gegenereerde beschrijving">
            <a:extLst>
              <a:ext uri="{FF2B5EF4-FFF2-40B4-BE49-F238E27FC236}">
                <a16:creationId xmlns:a16="http://schemas.microsoft.com/office/drawing/2014/main" id="{80797957-11A5-3E61-39C3-91BBE7A7315A}"/>
              </a:ext>
            </a:extLst>
          </p:cNvPr>
          <p:cNvPicPr>
            <a:picLocks noChangeAspect="1"/>
          </p:cNvPicPr>
          <p:nvPr/>
        </p:nvPicPr>
        <p:blipFill>
          <a:blip r:embed="rId3"/>
          <a:stretch>
            <a:fillRect/>
          </a:stretch>
        </p:blipFill>
        <p:spPr>
          <a:xfrm>
            <a:off x="7164279" y="930203"/>
            <a:ext cx="4346133" cy="5135330"/>
          </a:xfrm>
          <a:prstGeom prst="rect">
            <a:avLst/>
          </a:prstGeom>
        </p:spPr>
      </p:pic>
    </p:spTree>
    <p:extLst>
      <p:ext uri="{BB962C8B-B14F-4D97-AF65-F5344CB8AC3E}">
        <p14:creationId xmlns:p14="http://schemas.microsoft.com/office/powerpoint/2010/main" val="15170553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graphicFrame>
        <p:nvGraphicFramePr>
          <p:cNvPr id="258" name="Google Shape;258;p3"/>
          <p:cNvGraphicFramePr/>
          <p:nvPr>
            <p:extLst>
              <p:ext uri="{D42A27DB-BD31-4B8C-83A1-F6EECF244321}">
                <p14:modId xmlns:p14="http://schemas.microsoft.com/office/powerpoint/2010/main" val="3351888182"/>
              </p:ext>
            </p:extLst>
          </p:nvPr>
        </p:nvGraphicFramePr>
        <p:xfrm>
          <a:off x="3506680" y="390616"/>
          <a:ext cx="8025413" cy="5699461"/>
        </p:xfrm>
        <a:graphic>
          <a:graphicData uri="http://schemas.openxmlformats.org/drawingml/2006/table">
            <a:tbl>
              <a:tblPr firstRow="1" bandRow="1">
                <a:noFill/>
                <a:tableStyleId>{AB2F6DDF-65D6-4C80-A894-182816C10623}</a:tableStyleId>
              </a:tblPr>
              <a:tblGrid>
                <a:gridCol w="3130035">
                  <a:extLst>
                    <a:ext uri="{9D8B030D-6E8A-4147-A177-3AD203B41FA5}">
                      <a16:colId xmlns:a16="http://schemas.microsoft.com/office/drawing/2014/main" val="20000"/>
                    </a:ext>
                  </a:extLst>
                </a:gridCol>
                <a:gridCol w="4895378">
                  <a:extLst>
                    <a:ext uri="{9D8B030D-6E8A-4147-A177-3AD203B41FA5}">
                      <a16:colId xmlns:a16="http://schemas.microsoft.com/office/drawing/2014/main" val="20001"/>
                    </a:ext>
                  </a:extLst>
                </a:gridCol>
              </a:tblGrid>
              <a:tr h="372461">
                <a:tc>
                  <a:txBody>
                    <a:bodyPr/>
                    <a:lstStyle/>
                    <a:p>
                      <a:pPr marL="0" marR="0" lvl="0" indent="0" algn="l" rtl="0">
                        <a:spcBef>
                          <a:spcPts val="0"/>
                        </a:spcBef>
                        <a:spcAft>
                          <a:spcPts val="0"/>
                        </a:spcAft>
                        <a:buNone/>
                      </a:pPr>
                      <a:endParaRPr sz="1800">
                        <a:solidFill>
                          <a:srgbClr val="D7F0F6"/>
                        </a:solidFill>
                      </a:endParaRPr>
                    </a:p>
                  </a:txBody>
                  <a:tcPr marL="91450" marR="91450" marT="45725" marB="45725">
                    <a:solidFill>
                      <a:schemeClr val="lt1"/>
                    </a:solidFill>
                  </a:tcPr>
                </a:tc>
                <a:tc>
                  <a:txBody>
                    <a:bodyPr/>
                    <a:lstStyle/>
                    <a:p>
                      <a:pPr marL="0" marR="0" lvl="0" indent="0" algn="l" rtl="0">
                        <a:spcBef>
                          <a:spcPts val="0"/>
                        </a:spcBef>
                        <a:spcAft>
                          <a:spcPts val="0"/>
                        </a:spcAft>
                        <a:buNone/>
                      </a:pPr>
                      <a:endParaRPr sz="1800">
                        <a:solidFill>
                          <a:srgbClr val="D7F0F6"/>
                        </a:solidFill>
                      </a:endParaRPr>
                    </a:p>
                  </a:txBody>
                  <a:tcPr marL="91450" marR="91450" marT="45725" marB="45725">
                    <a:solidFill>
                      <a:schemeClr val="lt1"/>
                    </a:solidFill>
                  </a:tcPr>
                </a:tc>
                <a:extLst>
                  <a:ext uri="{0D108BD9-81ED-4DB2-BD59-A6C34878D82A}">
                    <a16:rowId xmlns:a16="http://schemas.microsoft.com/office/drawing/2014/main" val="10000"/>
                  </a:ext>
                </a:extLst>
              </a:tr>
              <a:tr h="784125">
                <a:tc>
                  <a:txBody>
                    <a:bodyPr/>
                    <a:lstStyle/>
                    <a:p>
                      <a:pPr marL="0" marR="0" lvl="0" indent="0" algn="l" rtl="0">
                        <a:spcBef>
                          <a:spcPts val="0"/>
                        </a:spcBef>
                        <a:spcAft>
                          <a:spcPts val="0"/>
                        </a:spcAft>
                        <a:buNone/>
                      </a:pPr>
                      <a:r>
                        <a:rPr lang="nl-NL" sz="1400">
                          <a:latin typeface="Arial"/>
                          <a:ea typeface="Arial"/>
                          <a:cs typeface="Arial"/>
                          <a:sym typeface="Arial"/>
                        </a:rPr>
                        <a:t>Hele jaar</a:t>
                      </a:r>
                      <a:endParaRPr sz="1400">
                        <a:latin typeface="Arial"/>
                        <a:ea typeface="Arial"/>
                        <a:cs typeface="Arial"/>
                        <a:sym typeface="Arial"/>
                      </a:endParaRPr>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1800"/>
                        <a:buFont typeface="Calibri"/>
                        <a:buNone/>
                      </a:pPr>
                      <a:r>
                        <a:rPr lang="nl-NL" sz="1400">
                          <a:latin typeface="Arial"/>
                          <a:ea typeface="Arial"/>
                          <a:cs typeface="Arial"/>
                          <a:sym typeface="Arial"/>
                        </a:rPr>
                        <a:t>Voorbereidingen (mentoruur, exact,</a:t>
                      </a:r>
                      <a:endParaRPr sz="1400">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Calibri"/>
                        <a:buNone/>
                      </a:pPr>
                      <a:r>
                        <a:rPr lang="nl-NL" sz="1400">
                          <a:latin typeface="Arial"/>
                          <a:ea typeface="Arial"/>
                          <a:cs typeface="Arial"/>
                          <a:sym typeface="Arial"/>
                        </a:rPr>
                        <a:t>social studies, economie)</a:t>
                      </a:r>
                      <a:endParaRPr sz="1400">
                        <a:latin typeface="Arial"/>
                        <a:ea typeface="Arial"/>
                        <a:cs typeface="Arial"/>
                        <a:sym typeface="Arial"/>
                      </a:endParaRPr>
                    </a:p>
                  </a:txBody>
                  <a:tcPr marL="91450" marR="91450" marT="45725" marB="45725" anchor="ctr"/>
                </a:tc>
                <a:extLst>
                  <a:ext uri="{0D108BD9-81ED-4DB2-BD59-A6C34878D82A}">
                    <a16:rowId xmlns:a16="http://schemas.microsoft.com/office/drawing/2014/main" val="10001"/>
                  </a:ext>
                </a:extLst>
              </a:tr>
              <a:tr h="415248">
                <a:tc>
                  <a:txBody>
                    <a:bodyPr/>
                    <a:lstStyle/>
                    <a:p>
                      <a:pPr marL="0" marR="0" lvl="0" indent="0" algn="l" rtl="0">
                        <a:spcBef>
                          <a:spcPts val="0"/>
                        </a:spcBef>
                        <a:spcAft>
                          <a:spcPts val="0"/>
                        </a:spcAft>
                        <a:buNone/>
                      </a:pPr>
                      <a:r>
                        <a:rPr lang="nl-NL" sz="1400" dirty="0">
                          <a:latin typeface="Arial"/>
                          <a:ea typeface="Arial"/>
                          <a:cs typeface="Arial"/>
                          <a:sym typeface="Arial"/>
                        </a:rPr>
                        <a:t>In de week van 4 december</a:t>
                      </a:r>
                      <a:endParaRPr sz="1400" dirty="0">
                        <a:latin typeface="Arial"/>
                        <a:ea typeface="Arial"/>
                        <a:cs typeface="Arial"/>
                        <a:sym typeface="Arial"/>
                      </a:endParaRPr>
                    </a:p>
                  </a:txBody>
                  <a:tcPr marL="91450" marR="91450" marT="45725" marB="45725" anchor="ctr"/>
                </a:tc>
                <a:tc>
                  <a:txBody>
                    <a:bodyPr/>
                    <a:lstStyle/>
                    <a:p>
                      <a:pPr marL="0" marR="0" lvl="0" indent="0" algn="l" rtl="0">
                        <a:lnSpc>
                          <a:spcPct val="100000"/>
                        </a:lnSpc>
                        <a:spcBef>
                          <a:spcPts val="0"/>
                        </a:spcBef>
                        <a:spcAft>
                          <a:spcPts val="0"/>
                        </a:spcAft>
                        <a:buNone/>
                      </a:pPr>
                      <a:r>
                        <a:rPr lang="nl-NL" sz="1400" dirty="0" err="1">
                          <a:latin typeface="Arial"/>
                          <a:ea typeface="Arial"/>
                          <a:cs typeface="Arial"/>
                          <a:sym typeface="Arial"/>
                        </a:rPr>
                        <a:t>Pre-advies</a:t>
                      </a:r>
                      <a:r>
                        <a:rPr lang="nl-NL" sz="1400" dirty="0">
                          <a:latin typeface="Arial"/>
                          <a:ea typeface="Arial"/>
                          <a:cs typeface="Arial"/>
                          <a:sym typeface="Arial"/>
                        </a:rPr>
                        <a:t> havo/vwo</a:t>
                      </a:r>
                      <a:endParaRPr sz="1400" dirty="0">
                        <a:latin typeface="Arial"/>
                        <a:ea typeface="Arial"/>
                        <a:cs typeface="Arial"/>
                        <a:sym typeface="Arial"/>
                      </a:endParaRPr>
                    </a:p>
                  </a:txBody>
                  <a:tcPr marL="91450" marR="91450" marT="45725" marB="45725" anchor="ctr"/>
                </a:tc>
                <a:extLst>
                  <a:ext uri="{0D108BD9-81ED-4DB2-BD59-A6C34878D82A}">
                    <a16:rowId xmlns:a16="http://schemas.microsoft.com/office/drawing/2014/main" val="10002"/>
                  </a:ext>
                </a:extLst>
              </a:tr>
              <a:tr h="454307">
                <a:tc>
                  <a:txBody>
                    <a:bodyPr/>
                    <a:lstStyle/>
                    <a:p>
                      <a:pPr marL="0" marR="0" lvl="0" indent="0" algn="l" rtl="0">
                        <a:spcBef>
                          <a:spcPts val="0"/>
                        </a:spcBef>
                        <a:spcAft>
                          <a:spcPts val="0"/>
                        </a:spcAft>
                        <a:buNone/>
                      </a:pPr>
                      <a:r>
                        <a:rPr lang="nl-NL" sz="1400" dirty="0">
                          <a:latin typeface="Arial"/>
                          <a:ea typeface="Arial"/>
                          <a:cs typeface="Arial"/>
                          <a:sym typeface="Arial"/>
                        </a:rPr>
                        <a:t>In de week van 11 december</a:t>
                      </a:r>
                      <a:endParaRPr sz="1400" dirty="0">
                        <a:latin typeface="Arial"/>
                        <a:ea typeface="Arial"/>
                        <a:cs typeface="Arial"/>
                        <a:sym typeface="Arial"/>
                      </a:endParaRPr>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1800"/>
                        <a:buFont typeface="Calibri"/>
                        <a:buNone/>
                      </a:pPr>
                      <a:r>
                        <a:rPr lang="nl-NL" sz="1400" dirty="0">
                          <a:latin typeface="Arial"/>
                          <a:ea typeface="Arial"/>
                          <a:cs typeface="Arial"/>
                          <a:sym typeface="Arial"/>
                        </a:rPr>
                        <a:t>Eerste voorlopige keuze doorgegeven</a:t>
                      </a:r>
                      <a:endParaRPr sz="1400" dirty="0">
                        <a:latin typeface="Arial"/>
                        <a:ea typeface="Arial"/>
                        <a:cs typeface="Arial"/>
                        <a:sym typeface="Arial"/>
                      </a:endParaRPr>
                    </a:p>
                  </a:txBody>
                  <a:tcPr marL="91450" marR="91450" marT="45725" marB="45725" anchor="ctr"/>
                </a:tc>
                <a:extLst>
                  <a:ext uri="{0D108BD9-81ED-4DB2-BD59-A6C34878D82A}">
                    <a16:rowId xmlns:a16="http://schemas.microsoft.com/office/drawing/2014/main" val="10003"/>
                  </a:ext>
                </a:extLst>
              </a:tr>
              <a:tr h="454307">
                <a:tc>
                  <a:txBody>
                    <a:bodyPr/>
                    <a:lstStyle/>
                    <a:p>
                      <a:pPr marL="0" lvl="0" indent="0" algn="l" rtl="0">
                        <a:spcBef>
                          <a:spcPts val="0"/>
                        </a:spcBef>
                        <a:spcAft>
                          <a:spcPts val="0"/>
                        </a:spcAft>
                        <a:buNone/>
                      </a:pPr>
                      <a:r>
                        <a:rPr lang="nl-NL" sz="1400" dirty="0">
                          <a:latin typeface="Arial"/>
                          <a:ea typeface="Arial"/>
                          <a:cs typeface="Arial"/>
                          <a:sym typeface="Arial"/>
                        </a:rPr>
                        <a:t>8 december</a:t>
                      </a:r>
                      <a:endParaRPr sz="1400" dirty="0">
                        <a:latin typeface="Arial"/>
                        <a:ea typeface="Arial"/>
                        <a:cs typeface="Arial"/>
                        <a:sym typeface="Arial"/>
                      </a:endParaRPr>
                    </a:p>
                  </a:txBody>
                  <a:tcPr marL="91450" marR="91450" marT="45725" marB="45725" anchor="ctr"/>
                </a:tc>
                <a:tc>
                  <a:txBody>
                    <a:bodyPr/>
                    <a:lstStyle/>
                    <a:p>
                      <a:pPr marL="0" lvl="0" indent="0" algn="l" rtl="0">
                        <a:spcBef>
                          <a:spcPts val="0"/>
                        </a:spcBef>
                        <a:spcAft>
                          <a:spcPts val="0"/>
                        </a:spcAft>
                        <a:buClr>
                          <a:schemeClr val="dk1"/>
                        </a:buClr>
                        <a:buSzPts val="1800"/>
                        <a:buFont typeface="Calibri"/>
                        <a:buNone/>
                      </a:pPr>
                      <a:r>
                        <a:rPr lang="nl-NL" sz="1400" dirty="0">
                          <a:latin typeface="Arial"/>
                          <a:ea typeface="Arial"/>
                          <a:cs typeface="Arial"/>
                          <a:sym typeface="Arial"/>
                        </a:rPr>
                        <a:t>Keuze Frans of Duits</a:t>
                      </a:r>
                      <a:endParaRPr sz="1400" dirty="0">
                        <a:latin typeface="Arial"/>
                        <a:ea typeface="Arial"/>
                        <a:cs typeface="Arial"/>
                        <a:sym typeface="Arial"/>
                      </a:endParaRPr>
                    </a:p>
                  </a:txBody>
                  <a:tcPr marL="91450" marR="91450" marT="45725" marB="45725" anchor="ctr"/>
                </a:tc>
                <a:extLst>
                  <a:ext uri="{0D108BD9-81ED-4DB2-BD59-A6C34878D82A}">
                    <a16:rowId xmlns:a16="http://schemas.microsoft.com/office/drawing/2014/main" val="10004"/>
                  </a:ext>
                </a:extLst>
              </a:tr>
              <a:tr h="454307">
                <a:tc>
                  <a:txBody>
                    <a:bodyPr/>
                    <a:lstStyle/>
                    <a:p>
                      <a:pPr marL="0" lvl="0" indent="0" algn="l" rtl="0">
                        <a:spcBef>
                          <a:spcPts val="0"/>
                        </a:spcBef>
                        <a:spcAft>
                          <a:spcPts val="0"/>
                        </a:spcAft>
                        <a:buNone/>
                      </a:pPr>
                      <a:r>
                        <a:rPr lang="nl-NL" sz="1400" dirty="0">
                          <a:latin typeface="Arial"/>
                          <a:ea typeface="Arial"/>
                          <a:cs typeface="Arial"/>
                          <a:sym typeface="Arial"/>
                        </a:rPr>
                        <a:t>December of januari</a:t>
                      </a:r>
                      <a:endParaRPr sz="1400" dirty="0">
                        <a:latin typeface="Arial"/>
                        <a:ea typeface="Arial"/>
                        <a:cs typeface="Arial"/>
                        <a:sym typeface="Arial"/>
                      </a:endParaRPr>
                    </a:p>
                  </a:txBody>
                  <a:tcPr marL="91450" marR="91450" marT="45725" marB="45725" anchor="ctr"/>
                </a:tc>
                <a:tc>
                  <a:txBody>
                    <a:bodyPr/>
                    <a:lstStyle/>
                    <a:p>
                      <a:pPr marL="0" lvl="0" indent="0" algn="l" rtl="0">
                        <a:spcBef>
                          <a:spcPts val="0"/>
                        </a:spcBef>
                        <a:spcAft>
                          <a:spcPts val="0"/>
                        </a:spcAft>
                        <a:buClr>
                          <a:schemeClr val="dk1"/>
                        </a:buClr>
                        <a:buSzPts val="1800"/>
                        <a:buFont typeface="Calibri"/>
                        <a:buNone/>
                      </a:pPr>
                      <a:r>
                        <a:rPr lang="nl-NL" sz="1400" dirty="0">
                          <a:latin typeface="Arial"/>
                          <a:ea typeface="Arial"/>
                          <a:cs typeface="Arial"/>
                          <a:sym typeface="Arial"/>
                        </a:rPr>
                        <a:t>voorlichting kunstvakken</a:t>
                      </a:r>
                      <a:endParaRPr sz="1400" dirty="0">
                        <a:latin typeface="Arial"/>
                        <a:ea typeface="Arial"/>
                        <a:cs typeface="Arial"/>
                        <a:sym typeface="Arial"/>
                      </a:endParaRPr>
                    </a:p>
                  </a:txBody>
                  <a:tcPr marL="91450" marR="91450" marT="45725" marB="45725" anchor="ctr"/>
                </a:tc>
                <a:extLst>
                  <a:ext uri="{0D108BD9-81ED-4DB2-BD59-A6C34878D82A}">
                    <a16:rowId xmlns:a16="http://schemas.microsoft.com/office/drawing/2014/main" val="10005"/>
                  </a:ext>
                </a:extLst>
              </a:tr>
              <a:tr h="454307">
                <a:tc>
                  <a:txBody>
                    <a:bodyPr/>
                    <a:lstStyle/>
                    <a:p>
                      <a:pPr marL="0" lvl="0" indent="0" algn="l" rtl="0">
                        <a:spcBef>
                          <a:spcPts val="0"/>
                        </a:spcBef>
                        <a:spcAft>
                          <a:spcPts val="0"/>
                        </a:spcAft>
                        <a:buNone/>
                      </a:pPr>
                      <a:r>
                        <a:rPr lang="nl-NL" sz="1400" dirty="0">
                          <a:latin typeface="Arial"/>
                          <a:ea typeface="Arial"/>
                          <a:cs typeface="Arial"/>
                          <a:sym typeface="Arial"/>
                        </a:rPr>
                        <a:t>In de week van 26 februari</a:t>
                      </a:r>
                      <a:endParaRPr sz="1400" dirty="0">
                        <a:latin typeface="Arial"/>
                        <a:ea typeface="Arial"/>
                        <a:cs typeface="Arial"/>
                        <a:sym typeface="Arial"/>
                      </a:endParaRPr>
                    </a:p>
                  </a:txBody>
                  <a:tcPr marL="91450" marR="91450" marT="45725" marB="45725" anchor="ctr"/>
                </a:tc>
                <a:tc>
                  <a:txBody>
                    <a:bodyPr/>
                    <a:lstStyle/>
                    <a:p>
                      <a:pPr marL="0" lvl="0" indent="0" algn="l" rtl="0">
                        <a:spcBef>
                          <a:spcPts val="0"/>
                        </a:spcBef>
                        <a:spcAft>
                          <a:spcPts val="0"/>
                        </a:spcAft>
                        <a:buNone/>
                      </a:pPr>
                      <a:r>
                        <a:rPr lang="nl-NL" sz="1400" dirty="0">
                          <a:latin typeface="Arial"/>
                          <a:ea typeface="Arial"/>
                          <a:cs typeface="Arial"/>
                          <a:sym typeface="Arial"/>
                        </a:rPr>
                        <a:t>Tweede voorlopige keuze doorgeven</a:t>
                      </a:r>
                      <a:endParaRPr sz="1400" dirty="0">
                        <a:latin typeface="Arial"/>
                        <a:ea typeface="Arial"/>
                        <a:cs typeface="Arial"/>
                        <a:sym typeface="Arial"/>
                      </a:endParaRPr>
                    </a:p>
                  </a:txBody>
                  <a:tcPr marL="91450" marR="91450" marT="45725" marB="45725" anchor="ctr"/>
                </a:tc>
                <a:extLst>
                  <a:ext uri="{0D108BD9-81ED-4DB2-BD59-A6C34878D82A}">
                    <a16:rowId xmlns:a16="http://schemas.microsoft.com/office/drawing/2014/main" val="10006"/>
                  </a:ext>
                </a:extLst>
              </a:tr>
              <a:tr h="454307">
                <a:tc>
                  <a:txBody>
                    <a:bodyPr/>
                    <a:lstStyle/>
                    <a:p>
                      <a:pPr marL="0" lvl="0" indent="0" algn="l" rtl="0">
                        <a:spcBef>
                          <a:spcPts val="0"/>
                        </a:spcBef>
                        <a:spcAft>
                          <a:spcPts val="0"/>
                        </a:spcAft>
                        <a:buNone/>
                      </a:pPr>
                      <a:r>
                        <a:rPr lang="nl-NL" sz="1400" dirty="0">
                          <a:latin typeface="Arial"/>
                          <a:ea typeface="Arial"/>
                          <a:cs typeface="Arial"/>
                          <a:sym typeface="Arial"/>
                        </a:rPr>
                        <a:t>22 maart</a:t>
                      </a:r>
                      <a:endParaRPr sz="1400" dirty="0">
                        <a:latin typeface="Arial"/>
                        <a:ea typeface="Arial"/>
                        <a:cs typeface="Arial"/>
                        <a:sym typeface="Arial"/>
                      </a:endParaRPr>
                    </a:p>
                  </a:txBody>
                  <a:tcPr marL="91450" marR="91450" marT="45725" marB="45725" anchor="ctr"/>
                </a:tc>
                <a:tc>
                  <a:txBody>
                    <a:bodyPr/>
                    <a:lstStyle/>
                    <a:p>
                      <a:pPr marL="0" lvl="0" indent="0" algn="l" rtl="0">
                        <a:spcBef>
                          <a:spcPts val="0"/>
                        </a:spcBef>
                        <a:spcAft>
                          <a:spcPts val="0"/>
                        </a:spcAft>
                        <a:buNone/>
                      </a:pPr>
                      <a:r>
                        <a:rPr lang="nl-NL" sz="1400" dirty="0">
                          <a:latin typeface="Arial"/>
                          <a:ea typeface="Arial"/>
                          <a:cs typeface="Arial"/>
                          <a:sym typeface="Arial"/>
                        </a:rPr>
                        <a:t>Rapport mee naar huis</a:t>
                      </a:r>
                      <a:endParaRPr sz="1400" dirty="0">
                        <a:latin typeface="Arial"/>
                        <a:ea typeface="Arial"/>
                        <a:cs typeface="Arial"/>
                        <a:sym typeface="Arial"/>
                      </a:endParaRPr>
                    </a:p>
                  </a:txBody>
                  <a:tcPr marL="91450" marR="91450" marT="45725" marB="45725" anchor="ctr"/>
                </a:tc>
                <a:extLst>
                  <a:ext uri="{0D108BD9-81ED-4DB2-BD59-A6C34878D82A}">
                    <a16:rowId xmlns:a16="http://schemas.microsoft.com/office/drawing/2014/main" val="4074636523"/>
                  </a:ext>
                </a:extLst>
              </a:tr>
              <a:tr h="454307">
                <a:tc>
                  <a:txBody>
                    <a:bodyPr/>
                    <a:lstStyle/>
                    <a:p>
                      <a:pPr marL="0" lvl="0" indent="0" algn="l" rtl="0">
                        <a:spcBef>
                          <a:spcPts val="0"/>
                        </a:spcBef>
                        <a:spcAft>
                          <a:spcPts val="0"/>
                        </a:spcAft>
                        <a:buNone/>
                      </a:pPr>
                      <a:r>
                        <a:rPr lang="nl-NL" sz="1400" dirty="0">
                          <a:latin typeface="Arial"/>
                          <a:ea typeface="Arial"/>
                          <a:cs typeface="Arial"/>
                          <a:sym typeface="Arial"/>
                        </a:rPr>
                        <a:t>In de week van 25 maart</a:t>
                      </a:r>
                      <a:endParaRPr sz="1400" dirty="0">
                        <a:latin typeface="Arial"/>
                        <a:ea typeface="Arial"/>
                        <a:cs typeface="Arial"/>
                        <a:sym typeface="Arial"/>
                      </a:endParaRPr>
                    </a:p>
                  </a:txBody>
                  <a:tcPr marL="91450" marR="91450" marT="45725" marB="45725" anchor="ctr"/>
                </a:tc>
                <a:tc>
                  <a:txBody>
                    <a:bodyPr/>
                    <a:lstStyle/>
                    <a:p>
                      <a:pPr marL="0" lvl="0" indent="0" algn="l" rtl="0">
                        <a:spcBef>
                          <a:spcPts val="0"/>
                        </a:spcBef>
                        <a:spcAft>
                          <a:spcPts val="0"/>
                        </a:spcAft>
                        <a:buNone/>
                      </a:pPr>
                      <a:r>
                        <a:rPr lang="nl-NL" sz="1400" dirty="0">
                          <a:latin typeface="Arial"/>
                          <a:ea typeface="Arial"/>
                          <a:cs typeface="Arial"/>
                          <a:sym typeface="Arial"/>
                        </a:rPr>
                        <a:t>Eindbesluit</a:t>
                      </a:r>
                      <a:endParaRPr sz="1400" dirty="0">
                        <a:latin typeface="Arial"/>
                        <a:ea typeface="Arial"/>
                        <a:cs typeface="Arial"/>
                        <a:sym typeface="Arial"/>
                      </a:endParaRPr>
                    </a:p>
                  </a:txBody>
                  <a:tcPr marL="91450" marR="91450" marT="45725" marB="45725" anchor="ctr"/>
                </a:tc>
                <a:extLst>
                  <a:ext uri="{0D108BD9-81ED-4DB2-BD59-A6C34878D82A}">
                    <a16:rowId xmlns:a16="http://schemas.microsoft.com/office/drawing/2014/main" val="3126166489"/>
                  </a:ext>
                </a:extLst>
              </a:tr>
              <a:tr h="617660">
                <a:tc>
                  <a:txBody>
                    <a:bodyPr/>
                    <a:lstStyle/>
                    <a:p>
                      <a:pPr marL="0" lvl="0" indent="0" algn="l" rtl="0">
                        <a:spcBef>
                          <a:spcPts val="0"/>
                        </a:spcBef>
                        <a:spcAft>
                          <a:spcPts val="0"/>
                        </a:spcAft>
                        <a:buNone/>
                      </a:pPr>
                      <a:r>
                        <a:rPr lang="nl-NL" sz="1400" dirty="0">
                          <a:latin typeface="Arial"/>
                          <a:ea typeface="Arial"/>
                          <a:cs typeface="Arial"/>
                          <a:sym typeface="Arial"/>
                        </a:rPr>
                        <a:t>2 april t/m 12 april</a:t>
                      </a:r>
                      <a:endParaRPr sz="1400" dirty="0">
                        <a:latin typeface="Arial"/>
                        <a:ea typeface="Arial"/>
                        <a:cs typeface="Arial"/>
                        <a:sym typeface="Arial"/>
                      </a:endParaRPr>
                    </a:p>
                  </a:txBody>
                  <a:tcPr marL="91450" marR="91450" marT="45725" marB="45725" anchor="ctr"/>
                </a:tc>
                <a:tc>
                  <a:txBody>
                    <a:bodyPr/>
                    <a:lstStyle/>
                    <a:p>
                      <a:pPr marL="0" lvl="0" indent="0" algn="l" rtl="0">
                        <a:spcBef>
                          <a:spcPts val="0"/>
                        </a:spcBef>
                        <a:spcAft>
                          <a:spcPts val="0"/>
                        </a:spcAft>
                        <a:buClr>
                          <a:schemeClr val="dk1"/>
                        </a:buClr>
                        <a:buSzPts val="1800"/>
                        <a:buFont typeface="Calibri"/>
                        <a:buNone/>
                      </a:pPr>
                      <a:r>
                        <a:rPr lang="nl-NL" sz="1400" dirty="0">
                          <a:latin typeface="Arial"/>
                          <a:ea typeface="Arial"/>
                          <a:cs typeface="Arial"/>
                          <a:sym typeface="Arial"/>
                        </a:rPr>
                        <a:t>Profielkeuzegesprekken </a:t>
                      </a:r>
                      <a:endParaRPr sz="1400" dirty="0">
                        <a:latin typeface="Arial"/>
                        <a:ea typeface="Arial"/>
                        <a:cs typeface="Arial"/>
                        <a:sym typeface="Arial"/>
                      </a:endParaRPr>
                    </a:p>
                  </a:txBody>
                  <a:tcPr marL="91450" marR="91450" marT="45725" marB="45725" anchor="ctr"/>
                </a:tc>
                <a:extLst>
                  <a:ext uri="{0D108BD9-81ED-4DB2-BD59-A6C34878D82A}">
                    <a16:rowId xmlns:a16="http://schemas.microsoft.com/office/drawing/2014/main" val="10007"/>
                  </a:ext>
                </a:extLst>
              </a:tr>
              <a:tr h="784125">
                <a:tc>
                  <a:txBody>
                    <a:bodyPr/>
                    <a:lstStyle/>
                    <a:p>
                      <a:pPr marL="0" marR="0" lvl="0" indent="0" algn="l" rtl="0">
                        <a:lnSpc>
                          <a:spcPct val="100000"/>
                        </a:lnSpc>
                        <a:spcBef>
                          <a:spcPts val="0"/>
                        </a:spcBef>
                        <a:spcAft>
                          <a:spcPts val="0"/>
                        </a:spcAft>
                        <a:buClr>
                          <a:schemeClr val="dk1"/>
                        </a:buClr>
                        <a:buSzPts val="2200"/>
                        <a:buFont typeface="Calibri"/>
                        <a:buNone/>
                      </a:pPr>
                      <a:r>
                        <a:rPr lang="nl-NL" sz="1400" b="1" dirty="0">
                          <a:latin typeface="Arial"/>
                          <a:ea typeface="Arial"/>
                          <a:cs typeface="Arial"/>
                          <a:sym typeface="Arial"/>
                        </a:rPr>
                        <a:t>12 april 2024	</a:t>
                      </a:r>
                      <a:endParaRPr sz="1400" dirty="0">
                        <a:latin typeface="Arial"/>
                        <a:ea typeface="Arial"/>
                        <a:cs typeface="Arial"/>
                        <a:sym typeface="Arial"/>
                      </a:endParaRPr>
                    </a:p>
                  </a:txBody>
                  <a:tcPr marL="91450" marR="91450" marT="45725" marB="45725" anchor="ctr"/>
                </a:tc>
                <a:tc>
                  <a:txBody>
                    <a:bodyPr/>
                    <a:lstStyle/>
                    <a:p>
                      <a:pPr marL="0" lvl="0" indent="0" algn="l" rtl="0">
                        <a:spcBef>
                          <a:spcPts val="0"/>
                        </a:spcBef>
                        <a:spcAft>
                          <a:spcPts val="0"/>
                        </a:spcAft>
                        <a:buClr>
                          <a:schemeClr val="dk1"/>
                        </a:buClr>
                        <a:buSzPts val="1800"/>
                        <a:buFont typeface="Calibri"/>
                        <a:buNone/>
                      </a:pPr>
                      <a:r>
                        <a:rPr lang="nl-NL" sz="1400" b="1" dirty="0">
                          <a:latin typeface="Arial"/>
                          <a:ea typeface="Arial"/>
                          <a:cs typeface="Arial"/>
                          <a:sym typeface="Arial"/>
                        </a:rPr>
                        <a:t>Examentraject- en profielkeuze definitief</a:t>
                      </a:r>
                      <a:endParaRPr sz="1400" dirty="0">
                        <a:latin typeface="Arial"/>
                        <a:ea typeface="Arial"/>
                        <a:cs typeface="Arial"/>
                        <a:sym typeface="Arial"/>
                      </a:endParaRPr>
                    </a:p>
                  </a:txBody>
                  <a:tcPr marL="91450" marR="91450" marT="45725" marB="45725" anchor="ctr"/>
                </a:tc>
                <a:extLst>
                  <a:ext uri="{0D108BD9-81ED-4DB2-BD59-A6C34878D82A}">
                    <a16:rowId xmlns:a16="http://schemas.microsoft.com/office/drawing/2014/main" val="10008"/>
                  </a:ext>
                </a:extLst>
              </a:tr>
            </a:tbl>
          </a:graphicData>
        </a:graphic>
      </p:graphicFrame>
      <p:sp>
        <p:nvSpPr>
          <p:cNvPr id="259" name="Google Shape;259;p3"/>
          <p:cNvSpPr txBox="1">
            <a:spLocks noGrp="1"/>
          </p:cNvSpPr>
          <p:nvPr>
            <p:ph type="title"/>
          </p:nvPr>
        </p:nvSpPr>
        <p:spPr>
          <a:xfrm>
            <a:off x="252919" y="1123837"/>
            <a:ext cx="2947482" cy="46011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Corbel"/>
              <a:buNone/>
            </a:pPr>
            <a:r>
              <a:rPr lang="nl-NL"/>
              <a:t>Tijdpad</a:t>
            </a:r>
            <a:br>
              <a:rPr lang="nl-NL"/>
            </a:br>
            <a:br>
              <a:rPr lang="nl-NL"/>
            </a:br>
            <a:r>
              <a:rPr lang="nl-NL"/>
              <a:t>profielkeuze</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16"/>
          <p:cNvSpPr txBox="1">
            <a:spLocks noGrp="1"/>
          </p:cNvSpPr>
          <p:nvPr>
            <p:ph type="body" idx="1"/>
          </p:nvPr>
        </p:nvSpPr>
        <p:spPr>
          <a:xfrm>
            <a:off x="3869275" y="770100"/>
            <a:ext cx="7315200" cy="5336100"/>
          </a:xfrm>
          <a:prstGeom prst="rect">
            <a:avLst/>
          </a:prstGeom>
          <a:solidFill>
            <a:srgbClr val="40BAD2">
              <a:alpha val="22352"/>
            </a:srgbClr>
          </a:solidFill>
          <a:ln>
            <a:noFill/>
          </a:ln>
        </p:spPr>
        <p:txBody>
          <a:bodyPr spcFirstLastPara="1" wrap="square" lIns="91425" tIns="45700" rIns="91425" bIns="45700" anchor="ctr" anchorCtr="0">
            <a:noAutofit/>
          </a:bodyPr>
          <a:lstStyle/>
          <a:p>
            <a:pPr marL="0" lvl="0" indent="0" algn="l" rtl="0">
              <a:lnSpc>
                <a:spcPct val="90000"/>
              </a:lnSpc>
              <a:spcBef>
                <a:spcPts val="1200"/>
              </a:spcBef>
              <a:spcAft>
                <a:spcPts val="0"/>
              </a:spcAft>
              <a:buSzPts val="3600"/>
              <a:buNone/>
            </a:pPr>
            <a:r>
              <a:rPr lang="nl-NL" sz="3600" dirty="0">
                <a:solidFill>
                  <a:schemeClr val="dk1"/>
                </a:solidFill>
                <a:latin typeface="Calibri"/>
                <a:ea typeface="Calibri"/>
                <a:cs typeface="Calibri"/>
                <a:sym typeface="Calibri"/>
              </a:rPr>
              <a:t> </a:t>
            </a:r>
            <a:endParaRPr sz="3600" dirty="0">
              <a:solidFill>
                <a:schemeClr val="dk1"/>
              </a:solidFill>
              <a:latin typeface="Calibri"/>
              <a:ea typeface="Calibri"/>
              <a:cs typeface="Calibri"/>
              <a:sym typeface="Calibri"/>
            </a:endParaRPr>
          </a:p>
          <a:p>
            <a:pPr marL="0" lvl="0" indent="0" algn="l" rtl="0">
              <a:lnSpc>
                <a:spcPct val="90000"/>
              </a:lnSpc>
              <a:spcBef>
                <a:spcPts val="1200"/>
              </a:spcBef>
              <a:spcAft>
                <a:spcPts val="0"/>
              </a:spcAft>
              <a:buSzPts val="3600"/>
              <a:buNone/>
            </a:pPr>
            <a:r>
              <a:rPr lang="nl-NL" sz="3600" dirty="0">
                <a:solidFill>
                  <a:schemeClr val="dk1"/>
                </a:solidFill>
                <a:latin typeface="Calibri"/>
                <a:ea typeface="Calibri"/>
                <a:cs typeface="Calibri"/>
                <a:sym typeface="Calibri"/>
              </a:rPr>
              <a:t>Mentoren</a:t>
            </a:r>
          </a:p>
          <a:p>
            <a:pPr marL="0" lvl="0" indent="0" algn="l" rtl="0">
              <a:lnSpc>
                <a:spcPct val="90000"/>
              </a:lnSpc>
              <a:spcBef>
                <a:spcPts val="1200"/>
              </a:spcBef>
              <a:spcAft>
                <a:spcPts val="0"/>
              </a:spcAft>
              <a:buSzPts val="3600"/>
              <a:buNone/>
            </a:pPr>
            <a:endParaRPr lang="nl-NL" sz="3600" dirty="0">
              <a:solidFill>
                <a:schemeClr val="dk1"/>
              </a:solidFill>
              <a:latin typeface="Calibri"/>
              <a:ea typeface="Calibri"/>
              <a:cs typeface="Calibri"/>
              <a:sym typeface="Calibri"/>
            </a:endParaRPr>
          </a:p>
          <a:p>
            <a:pPr marL="0" lvl="0" indent="0" algn="l" rtl="0">
              <a:lnSpc>
                <a:spcPct val="90000"/>
              </a:lnSpc>
              <a:spcBef>
                <a:spcPts val="1200"/>
              </a:spcBef>
              <a:spcAft>
                <a:spcPts val="0"/>
              </a:spcAft>
              <a:buSzPts val="3600"/>
              <a:buNone/>
            </a:pPr>
            <a:r>
              <a:rPr lang="nl-NL" sz="3600" dirty="0">
                <a:solidFill>
                  <a:schemeClr val="dk1"/>
                </a:solidFill>
                <a:latin typeface="Calibri"/>
                <a:ea typeface="Calibri"/>
                <a:cs typeface="Calibri"/>
                <a:sym typeface="Calibri"/>
              </a:rPr>
              <a:t>Rik Zwaanswijk </a:t>
            </a:r>
            <a:r>
              <a:rPr lang="nl-NL" sz="2800" dirty="0">
                <a:solidFill>
                  <a:schemeClr val="dk1"/>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rzwaanswijk@rscollege.nl</a:t>
            </a:r>
            <a:r>
              <a:rPr lang="nl-NL" sz="2800" dirty="0">
                <a:solidFill>
                  <a:schemeClr val="dk1"/>
                </a:solidFill>
                <a:latin typeface="Calibri"/>
                <a:ea typeface="Calibri"/>
                <a:cs typeface="Calibri"/>
                <a:sym typeface="Calibri"/>
              </a:rPr>
              <a:t> </a:t>
            </a:r>
          </a:p>
          <a:p>
            <a:pPr marL="0" lvl="0" indent="0" algn="l" rtl="0">
              <a:lnSpc>
                <a:spcPct val="90000"/>
              </a:lnSpc>
              <a:spcBef>
                <a:spcPts val="1200"/>
              </a:spcBef>
              <a:spcAft>
                <a:spcPts val="0"/>
              </a:spcAft>
              <a:buSzPts val="3600"/>
              <a:buNone/>
            </a:pPr>
            <a:endParaRPr lang="nl-NL" sz="2800" dirty="0">
              <a:solidFill>
                <a:schemeClr val="dk1"/>
              </a:solidFill>
              <a:latin typeface="Calibri"/>
              <a:ea typeface="Calibri"/>
              <a:cs typeface="Calibri"/>
              <a:sym typeface="Calibri"/>
            </a:endParaRPr>
          </a:p>
          <a:p>
            <a:pPr marL="0" lvl="0" indent="0" algn="l" rtl="0">
              <a:lnSpc>
                <a:spcPct val="90000"/>
              </a:lnSpc>
              <a:spcBef>
                <a:spcPts val="1200"/>
              </a:spcBef>
              <a:spcAft>
                <a:spcPts val="0"/>
              </a:spcAft>
              <a:buSzPts val="3600"/>
              <a:buNone/>
            </a:pPr>
            <a:endParaRPr lang="nl-NL" sz="2800" dirty="0">
              <a:solidFill>
                <a:schemeClr val="dk1"/>
              </a:solidFill>
              <a:latin typeface="Calibri"/>
              <a:ea typeface="Calibri"/>
              <a:cs typeface="Calibri"/>
              <a:sym typeface="Calibri"/>
            </a:endParaRPr>
          </a:p>
          <a:p>
            <a:pPr marL="0" lvl="0" indent="0" algn="l" rtl="0">
              <a:lnSpc>
                <a:spcPct val="90000"/>
              </a:lnSpc>
              <a:spcBef>
                <a:spcPts val="1200"/>
              </a:spcBef>
              <a:spcAft>
                <a:spcPts val="0"/>
              </a:spcAft>
              <a:buSzPts val="3600"/>
              <a:buNone/>
            </a:pPr>
            <a:r>
              <a:rPr lang="nl-NL" sz="2400" dirty="0">
                <a:solidFill>
                  <a:schemeClr val="dk1"/>
                </a:solidFill>
                <a:latin typeface="Calibri"/>
                <a:ea typeface="Calibri"/>
                <a:cs typeface="Calibri"/>
                <a:sym typeface="Calibri"/>
              </a:rPr>
              <a:t>Leerwegbesluit: Mathijs Prins mprins@rscollege.nl</a:t>
            </a:r>
            <a:endParaRPr sz="2400" dirty="0">
              <a:solidFill>
                <a:schemeClr val="dk1"/>
              </a:solidFill>
              <a:latin typeface="Calibri"/>
              <a:ea typeface="Calibri"/>
              <a:cs typeface="Calibri"/>
              <a:sym typeface="Calibri"/>
            </a:endParaRPr>
          </a:p>
        </p:txBody>
      </p:sp>
      <p:sp>
        <p:nvSpPr>
          <p:cNvPr id="265" name="Google Shape;265;p16"/>
          <p:cNvSpPr txBox="1">
            <a:spLocks noGrp="1"/>
          </p:cNvSpPr>
          <p:nvPr>
            <p:ph type="title"/>
          </p:nvPr>
        </p:nvSpPr>
        <p:spPr>
          <a:xfrm>
            <a:off x="252919" y="1123837"/>
            <a:ext cx="2947500" cy="4601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6000"/>
              <a:buFont typeface="Corbel"/>
              <a:buNone/>
            </a:pPr>
            <a:r>
              <a:rPr lang="nl-NL" sz="6000" dirty="0"/>
              <a:t>Vragen? </a:t>
            </a:r>
            <a:endParaRPr sz="60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16"/>
          <p:cNvSpPr txBox="1">
            <a:spLocks noGrp="1"/>
          </p:cNvSpPr>
          <p:nvPr>
            <p:ph type="body" idx="1"/>
          </p:nvPr>
        </p:nvSpPr>
        <p:spPr>
          <a:xfrm>
            <a:off x="3869275" y="770100"/>
            <a:ext cx="7315200" cy="5336100"/>
          </a:xfrm>
          <a:prstGeom prst="rect">
            <a:avLst/>
          </a:prstGeom>
          <a:solidFill>
            <a:srgbClr val="40BAD2">
              <a:alpha val="22352"/>
            </a:srgbClr>
          </a:solidFill>
          <a:ln>
            <a:noFill/>
          </a:ln>
        </p:spPr>
        <p:txBody>
          <a:bodyPr spcFirstLastPara="1" wrap="square" lIns="91425" tIns="45700" rIns="91425" bIns="45700" anchor="ctr" anchorCtr="0">
            <a:noAutofit/>
          </a:bodyPr>
          <a:lstStyle/>
          <a:p>
            <a:pPr marL="0" lvl="0" indent="0" algn="l" rtl="0">
              <a:lnSpc>
                <a:spcPct val="90000"/>
              </a:lnSpc>
              <a:spcBef>
                <a:spcPts val="1200"/>
              </a:spcBef>
              <a:spcAft>
                <a:spcPts val="0"/>
              </a:spcAft>
              <a:buSzPts val="3600"/>
              <a:buNone/>
            </a:pPr>
            <a:r>
              <a:rPr lang="nl-NL" sz="1800" b="0" i="0" dirty="0">
                <a:solidFill>
                  <a:srgbClr val="212121"/>
                </a:solidFill>
                <a:effectLst/>
                <a:latin typeface="Segoe UI" panose="020B0502040204020203" pitchFamily="34" charset="0"/>
              </a:rPr>
              <a:t>kies vooral wat je leuk vind om te doen, ondanks dat het misschien niet de makkelijkste weg is. je zult dan toch meer plezier hebben met het maken van je werk!</a:t>
            </a:r>
            <a:endParaRPr sz="1800" dirty="0">
              <a:solidFill>
                <a:schemeClr val="dk1"/>
              </a:solidFill>
              <a:latin typeface="Calibri"/>
              <a:ea typeface="Calibri"/>
              <a:cs typeface="Calibri"/>
              <a:sym typeface="Calibri"/>
            </a:endParaRPr>
          </a:p>
        </p:txBody>
      </p:sp>
      <p:sp>
        <p:nvSpPr>
          <p:cNvPr id="265" name="Google Shape;265;p16"/>
          <p:cNvSpPr txBox="1">
            <a:spLocks noGrp="1"/>
          </p:cNvSpPr>
          <p:nvPr>
            <p:ph type="title"/>
          </p:nvPr>
        </p:nvSpPr>
        <p:spPr>
          <a:xfrm>
            <a:off x="252919" y="1123837"/>
            <a:ext cx="2947500" cy="4601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6000"/>
              <a:buFont typeface="Corbel"/>
              <a:buNone/>
            </a:pPr>
            <a:r>
              <a:rPr lang="nl-NL" sz="3200" dirty="0"/>
              <a:t>Laatste tip van een 10</a:t>
            </a:r>
            <a:r>
              <a:rPr lang="nl-NL" sz="3200" baseline="30000" dirty="0"/>
              <a:t>e</a:t>
            </a:r>
            <a:r>
              <a:rPr lang="nl-NL" sz="3200" dirty="0"/>
              <a:t> </a:t>
            </a:r>
            <a:r>
              <a:rPr lang="nl-NL" sz="3200" dirty="0" err="1"/>
              <a:t>klasser</a:t>
            </a:r>
            <a:endParaRPr sz="3200" dirty="0"/>
          </a:p>
        </p:txBody>
      </p:sp>
    </p:spTree>
    <p:extLst>
      <p:ext uri="{BB962C8B-B14F-4D97-AF65-F5344CB8AC3E}">
        <p14:creationId xmlns:p14="http://schemas.microsoft.com/office/powerpoint/2010/main" val="3961010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0"/>
          <p:cNvSpPr txBox="1">
            <a:spLocks noGrp="1"/>
          </p:cNvSpPr>
          <p:nvPr>
            <p:ph type="title"/>
          </p:nvPr>
        </p:nvSpPr>
        <p:spPr>
          <a:xfrm>
            <a:off x="252919" y="1123837"/>
            <a:ext cx="2947500" cy="4601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500"/>
              <a:buFont typeface="Corbel"/>
              <a:buNone/>
            </a:pPr>
            <a:r>
              <a:rPr lang="nl-NL" sz="3500" b="1" dirty="0">
                <a:solidFill>
                  <a:schemeClr val="lt1"/>
                </a:solidFill>
              </a:rPr>
              <a:t>Inleiding</a:t>
            </a:r>
            <a:endParaRPr sz="3500" b="1" dirty="0">
              <a:solidFill>
                <a:schemeClr val="lt1"/>
              </a:solidFill>
            </a:endParaRPr>
          </a:p>
        </p:txBody>
      </p:sp>
      <p:sp>
        <p:nvSpPr>
          <p:cNvPr id="192" name="Google Shape;192;p10"/>
          <p:cNvSpPr txBox="1">
            <a:spLocks noGrp="1"/>
          </p:cNvSpPr>
          <p:nvPr>
            <p:ph type="body" idx="4"/>
          </p:nvPr>
        </p:nvSpPr>
        <p:spPr>
          <a:xfrm>
            <a:off x="3856075" y="861225"/>
            <a:ext cx="7469400" cy="5245200"/>
          </a:xfrm>
          <a:prstGeom prst="rect">
            <a:avLst/>
          </a:prstGeom>
          <a:solidFill>
            <a:srgbClr val="B0E3ED">
              <a:alpha val="51372"/>
            </a:srgbClr>
          </a:solidFill>
          <a:ln>
            <a:noFill/>
          </a:ln>
        </p:spPr>
        <p:txBody>
          <a:bodyPr spcFirstLastPara="1" wrap="square" lIns="91425" tIns="45700" rIns="91425" bIns="45700" anchor="ctr" anchorCtr="0">
            <a:noAutofit/>
          </a:bodyPr>
          <a:lstStyle/>
          <a:p>
            <a:pPr marL="63500" indent="0">
              <a:lnSpc>
                <a:spcPct val="115000"/>
              </a:lnSpc>
              <a:buClr>
                <a:schemeClr val="dk1"/>
              </a:buClr>
              <a:buSzPts val="2600"/>
              <a:buNone/>
            </a:pPr>
            <a:endParaRPr lang="nl-NL" dirty="0">
              <a:solidFill>
                <a:schemeClr val="dk1"/>
              </a:solidFill>
              <a:latin typeface="Calibri"/>
              <a:ea typeface="Calibri"/>
              <a:cs typeface="Calibri"/>
            </a:endParaRPr>
          </a:p>
          <a:p>
            <a:pPr marL="63500" indent="0">
              <a:lnSpc>
                <a:spcPct val="115000"/>
              </a:lnSpc>
              <a:buClr>
                <a:schemeClr val="dk1"/>
              </a:buClr>
              <a:buSzPts val="2600"/>
              <a:buNone/>
            </a:pPr>
            <a:r>
              <a:rPr lang="nl-NL" dirty="0">
                <a:solidFill>
                  <a:schemeClr val="dk1"/>
                </a:solidFill>
                <a:latin typeface="Calibri"/>
                <a:ea typeface="Calibri"/>
                <a:cs typeface="Calibri"/>
              </a:rPr>
              <a:t>Je maakt twee keuzes:</a:t>
            </a:r>
          </a:p>
          <a:p>
            <a:pPr marL="520700" indent="-457200">
              <a:lnSpc>
                <a:spcPct val="115000"/>
              </a:lnSpc>
              <a:buClr>
                <a:schemeClr val="dk1"/>
              </a:buClr>
              <a:buSzPts val="2600"/>
              <a:buFontTx/>
              <a:buChar char="-"/>
            </a:pPr>
            <a:r>
              <a:rPr lang="nl-NL" dirty="0">
                <a:solidFill>
                  <a:schemeClr val="dk1"/>
                </a:solidFill>
                <a:latin typeface="Calibri"/>
                <a:ea typeface="Calibri"/>
                <a:cs typeface="Calibri"/>
              </a:rPr>
              <a:t>De leerweg (examentraject)</a:t>
            </a:r>
          </a:p>
          <a:p>
            <a:pPr marL="520700" indent="-457200">
              <a:lnSpc>
                <a:spcPct val="115000"/>
              </a:lnSpc>
              <a:buClr>
                <a:schemeClr val="dk1"/>
              </a:buClr>
              <a:buSzPts val="2600"/>
              <a:buFontTx/>
              <a:buChar char="-"/>
            </a:pPr>
            <a:r>
              <a:rPr lang="nl-NL" dirty="0">
                <a:solidFill>
                  <a:schemeClr val="dk1"/>
                </a:solidFill>
                <a:latin typeface="Calibri"/>
                <a:ea typeface="Calibri"/>
                <a:cs typeface="Calibri"/>
              </a:rPr>
              <a:t>Het profiel</a:t>
            </a:r>
          </a:p>
        </p:txBody>
      </p:sp>
    </p:spTree>
    <p:extLst>
      <p:ext uri="{BB962C8B-B14F-4D97-AF65-F5344CB8AC3E}">
        <p14:creationId xmlns:p14="http://schemas.microsoft.com/office/powerpoint/2010/main" val="635998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0"/>
          <p:cNvSpPr txBox="1">
            <a:spLocks noGrp="1"/>
          </p:cNvSpPr>
          <p:nvPr>
            <p:ph type="title"/>
          </p:nvPr>
        </p:nvSpPr>
        <p:spPr>
          <a:xfrm>
            <a:off x="252919" y="1123837"/>
            <a:ext cx="2947500" cy="4601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500"/>
              <a:buFont typeface="Corbel"/>
              <a:buNone/>
            </a:pPr>
            <a:r>
              <a:rPr lang="nl-NL" sz="3500" b="1" dirty="0">
                <a:solidFill>
                  <a:schemeClr val="lt1"/>
                </a:solidFill>
              </a:rPr>
              <a:t>Twee keuzes</a:t>
            </a:r>
            <a:endParaRPr sz="3500" b="1" dirty="0">
              <a:solidFill>
                <a:schemeClr val="lt1"/>
              </a:solidFill>
            </a:endParaRPr>
          </a:p>
        </p:txBody>
      </p:sp>
      <p:sp>
        <p:nvSpPr>
          <p:cNvPr id="192" name="Google Shape;192;p10"/>
          <p:cNvSpPr txBox="1">
            <a:spLocks noGrp="1"/>
          </p:cNvSpPr>
          <p:nvPr>
            <p:ph type="body" idx="4"/>
          </p:nvPr>
        </p:nvSpPr>
        <p:spPr>
          <a:xfrm>
            <a:off x="3856075" y="861225"/>
            <a:ext cx="7469400" cy="5245200"/>
          </a:xfrm>
          <a:prstGeom prst="rect">
            <a:avLst/>
          </a:prstGeom>
          <a:solidFill>
            <a:srgbClr val="B0E3ED">
              <a:alpha val="51372"/>
            </a:srgbClr>
          </a:solidFill>
          <a:ln>
            <a:noFill/>
          </a:ln>
        </p:spPr>
        <p:txBody>
          <a:bodyPr spcFirstLastPara="1" wrap="square" lIns="91425" tIns="45700" rIns="91425" bIns="45700" anchor="ctr" anchorCtr="0">
            <a:noAutofit/>
          </a:bodyPr>
          <a:lstStyle/>
          <a:p>
            <a:pPr marL="63500" indent="0">
              <a:lnSpc>
                <a:spcPct val="115000"/>
              </a:lnSpc>
              <a:buClr>
                <a:schemeClr val="dk1"/>
              </a:buClr>
              <a:buSzPts val="2600"/>
              <a:buNone/>
            </a:pPr>
            <a:r>
              <a:rPr lang="nl-NL" dirty="0">
                <a:solidFill>
                  <a:schemeClr val="dk1"/>
                </a:solidFill>
                <a:latin typeface="Calibri"/>
                <a:ea typeface="Calibri"/>
                <a:cs typeface="Calibri"/>
              </a:rPr>
              <a:t>Examentrajecten</a:t>
            </a:r>
          </a:p>
          <a:p>
            <a:pPr marL="520700" indent="-457200">
              <a:lnSpc>
                <a:spcPct val="115000"/>
              </a:lnSpc>
              <a:buClr>
                <a:schemeClr val="dk1"/>
              </a:buClr>
              <a:buSzPts val="2600"/>
              <a:buFont typeface="Arial" panose="020B0604020202020204" pitchFamily="34" charset="0"/>
              <a:buChar char="•"/>
            </a:pPr>
            <a:r>
              <a:rPr lang="nl-NL" dirty="0">
                <a:solidFill>
                  <a:schemeClr val="dk1"/>
                </a:solidFill>
                <a:latin typeface="Calibri"/>
                <a:ea typeface="Calibri"/>
                <a:cs typeface="Calibri"/>
              </a:rPr>
              <a:t>Vwo</a:t>
            </a:r>
          </a:p>
          <a:p>
            <a:pPr marL="520700" indent="-457200">
              <a:lnSpc>
                <a:spcPct val="115000"/>
              </a:lnSpc>
              <a:buClr>
                <a:schemeClr val="dk1"/>
              </a:buClr>
              <a:buSzPts val="2600"/>
              <a:buFont typeface="Arial" panose="020B0604020202020204" pitchFamily="34" charset="0"/>
              <a:buChar char="•"/>
            </a:pPr>
            <a:r>
              <a:rPr lang="nl-NL" dirty="0">
                <a:solidFill>
                  <a:schemeClr val="dk1"/>
                </a:solidFill>
                <a:latin typeface="Calibri"/>
                <a:ea typeface="Calibri"/>
                <a:cs typeface="Calibri"/>
              </a:rPr>
              <a:t>Havo </a:t>
            </a:r>
          </a:p>
          <a:p>
            <a:pPr marL="63500" indent="0">
              <a:lnSpc>
                <a:spcPct val="115000"/>
              </a:lnSpc>
              <a:buClr>
                <a:schemeClr val="dk1"/>
              </a:buClr>
              <a:buSzPts val="2600"/>
              <a:buNone/>
            </a:pPr>
            <a:r>
              <a:rPr lang="nl-NL" dirty="0">
                <a:solidFill>
                  <a:schemeClr val="dk1"/>
                </a:solidFill>
                <a:latin typeface="Calibri"/>
                <a:ea typeface="Calibri"/>
                <a:cs typeface="Calibri"/>
              </a:rPr>
              <a:t>Bij elk examentraject zijn er 4 profielen</a:t>
            </a:r>
          </a:p>
          <a:p>
            <a:pPr marL="406400" indent="-342900">
              <a:lnSpc>
                <a:spcPct val="115000"/>
              </a:lnSpc>
              <a:buClr>
                <a:schemeClr val="dk1"/>
              </a:buClr>
              <a:buSzPts val="2600"/>
              <a:buFont typeface="Arial" panose="020B0604020202020204" pitchFamily="34" charset="0"/>
              <a:buChar char="•"/>
            </a:pPr>
            <a:r>
              <a:rPr lang="nl-NL" dirty="0">
                <a:solidFill>
                  <a:schemeClr val="dk1"/>
                </a:solidFill>
                <a:latin typeface="Calibri"/>
                <a:ea typeface="Calibri"/>
                <a:cs typeface="Calibri"/>
              </a:rPr>
              <a:t>CM Cultuur en Maatschappij</a:t>
            </a:r>
          </a:p>
          <a:p>
            <a:pPr marL="406400" indent="-342900">
              <a:lnSpc>
                <a:spcPct val="115000"/>
              </a:lnSpc>
              <a:buClr>
                <a:schemeClr val="dk1"/>
              </a:buClr>
              <a:buSzPts val="2600"/>
              <a:buFont typeface="Arial" panose="020B0604020202020204" pitchFamily="34" charset="0"/>
              <a:buChar char="•"/>
            </a:pPr>
            <a:r>
              <a:rPr lang="nl-NL" dirty="0">
                <a:solidFill>
                  <a:schemeClr val="dk1"/>
                </a:solidFill>
                <a:latin typeface="Calibri"/>
                <a:ea typeface="Calibri"/>
                <a:cs typeface="Calibri"/>
              </a:rPr>
              <a:t>EM Economie en Maatschappij</a:t>
            </a:r>
          </a:p>
          <a:p>
            <a:pPr marL="406400" indent="-342900">
              <a:lnSpc>
                <a:spcPct val="115000"/>
              </a:lnSpc>
              <a:buClr>
                <a:schemeClr val="dk1"/>
              </a:buClr>
              <a:buSzPts val="2600"/>
              <a:buFont typeface="Arial" panose="020B0604020202020204" pitchFamily="34" charset="0"/>
              <a:buChar char="•"/>
            </a:pPr>
            <a:r>
              <a:rPr lang="nl-NL" dirty="0">
                <a:solidFill>
                  <a:schemeClr val="dk1"/>
                </a:solidFill>
                <a:latin typeface="Calibri"/>
                <a:ea typeface="Calibri"/>
                <a:cs typeface="Calibri"/>
              </a:rPr>
              <a:t>NG Natuur en Gezondheid</a:t>
            </a:r>
          </a:p>
          <a:p>
            <a:pPr marL="406400" indent="-342900">
              <a:lnSpc>
                <a:spcPct val="115000"/>
              </a:lnSpc>
              <a:buClr>
                <a:schemeClr val="dk1"/>
              </a:buClr>
              <a:buSzPts val="2600"/>
              <a:buFont typeface="Arial" panose="020B0604020202020204" pitchFamily="34" charset="0"/>
              <a:buChar char="•"/>
            </a:pPr>
            <a:r>
              <a:rPr lang="nl-NL" dirty="0">
                <a:solidFill>
                  <a:schemeClr val="dk1"/>
                </a:solidFill>
                <a:latin typeface="Calibri"/>
                <a:ea typeface="Calibri"/>
                <a:cs typeface="Calibri"/>
              </a:rPr>
              <a:t>NT Natuur en Techniek</a:t>
            </a:r>
          </a:p>
        </p:txBody>
      </p:sp>
    </p:spTree>
    <p:extLst>
      <p:ext uri="{BB962C8B-B14F-4D97-AF65-F5344CB8AC3E}">
        <p14:creationId xmlns:p14="http://schemas.microsoft.com/office/powerpoint/2010/main" val="3655493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1867412832c_1_38"/>
          <p:cNvSpPr txBox="1">
            <a:spLocks noGrp="1"/>
          </p:cNvSpPr>
          <p:nvPr>
            <p:ph type="title"/>
          </p:nvPr>
        </p:nvSpPr>
        <p:spPr>
          <a:xfrm>
            <a:off x="252919" y="1123837"/>
            <a:ext cx="2947500" cy="4601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Corbel"/>
              <a:buNone/>
            </a:pPr>
            <a:r>
              <a:rPr lang="nl-NL" sz="3000" dirty="0"/>
              <a:t>Examentrajecten</a:t>
            </a:r>
            <a:endParaRPr sz="3000" dirty="0"/>
          </a:p>
          <a:p>
            <a:pPr marL="0" lvl="0" indent="0" algn="l" rtl="0">
              <a:lnSpc>
                <a:spcPct val="90000"/>
              </a:lnSpc>
              <a:spcBef>
                <a:spcPts val="0"/>
              </a:spcBef>
              <a:spcAft>
                <a:spcPts val="0"/>
              </a:spcAft>
              <a:buClr>
                <a:srgbClr val="FFFFFF"/>
              </a:buClr>
              <a:buSzPts val="3600"/>
              <a:buFont typeface="Corbel"/>
              <a:buNone/>
            </a:pPr>
            <a:endParaRPr sz="3000" dirty="0"/>
          </a:p>
          <a:p>
            <a:pPr marL="0" lvl="0" indent="0" algn="l" rtl="0">
              <a:lnSpc>
                <a:spcPct val="90000"/>
              </a:lnSpc>
              <a:spcBef>
                <a:spcPts val="0"/>
              </a:spcBef>
              <a:spcAft>
                <a:spcPts val="0"/>
              </a:spcAft>
              <a:buClr>
                <a:srgbClr val="FFFFFF"/>
              </a:buClr>
              <a:buSzPts val="3600"/>
              <a:buFont typeface="Corbel"/>
              <a:buNone/>
            </a:pPr>
            <a:r>
              <a:rPr lang="nl-NL" sz="3000" b="1" dirty="0"/>
              <a:t>VWO</a:t>
            </a:r>
            <a:endParaRPr sz="3000" b="1" dirty="0"/>
          </a:p>
        </p:txBody>
      </p:sp>
      <p:sp>
        <p:nvSpPr>
          <p:cNvPr id="177" name="Google Shape;177;g1867412832c_1_38"/>
          <p:cNvSpPr txBox="1"/>
          <p:nvPr/>
        </p:nvSpPr>
        <p:spPr>
          <a:xfrm>
            <a:off x="5979625" y="2618200"/>
            <a:ext cx="62499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400">
              <a:latin typeface="Corbel"/>
              <a:ea typeface="Corbel"/>
              <a:cs typeface="Corbel"/>
              <a:sym typeface="Corbel"/>
            </a:endParaRPr>
          </a:p>
        </p:txBody>
      </p:sp>
      <p:pic>
        <p:nvPicPr>
          <p:cNvPr id="3" name="Afbeelding 2">
            <a:extLst>
              <a:ext uri="{FF2B5EF4-FFF2-40B4-BE49-F238E27FC236}">
                <a16:creationId xmlns:a16="http://schemas.microsoft.com/office/drawing/2014/main" id="{FE746453-F460-98B7-1F68-5B104746A7C8}"/>
              </a:ext>
            </a:extLst>
          </p:cNvPr>
          <p:cNvPicPr>
            <a:picLocks noChangeAspect="1"/>
          </p:cNvPicPr>
          <p:nvPr/>
        </p:nvPicPr>
        <p:blipFill>
          <a:blip r:embed="rId3"/>
          <a:stretch>
            <a:fillRect/>
          </a:stretch>
        </p:blipFill>
        <p:spPr>
          <a:xfrm>
            <a:off x="4137007" y="2041865"/>
            <a:ext cx="6402969" cy="250350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0"/>
          <p:cNvSpPr txBox="1">
            <a:spLocks noGrp="1"/>
          </p:cNvSpPr>
          <p:nvPr>
            <p:ph type="title"/>
          </p:nvPr>
        </p:nvSpPr>
        <p:spPr>
          <a:xfrm>
            <a:off x="252919" y="1123837"/>
            <a:ext cx="2947500" cy="4601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500"/>
              <a:buFont typeface="Corbel"/>
              <a:buNone/>
            </a:pPr>
            <a:r>
              <a:rPr lang="nl-NL" sz="3500" b="1">
                <a:solidFill>
                  <a:schemeClr val="lt1"/>
                </a:solidFill>
              </a:rPr>
              <a:t>VWO</a:t>
            </a:r>
            <a:endParaRPr sz="3500" b="1"/>
          </a:p>
        </p:txBody>
      </p:sp>
      <p:sp>
        <p:nvSpPr>
          <p:cNvPr id="192" name="Google Shape;192;p10"/>
          <p:cNvSpPr txBox="1">
            <a:spLocks noGrp="1"/>
          </p:cNvSpPr>
          <p:nvPr>
            <p:ph type="body" idx="4"/>
          </p:nvPr>
        </p:nvSpPr>
        <p:spPr>
          <a:xfrm>
            <a:off x="3856075" y="861225"/>
            <a:ext cx="7469400" cy="5245200"/>
          </a:xfrm>
          <a:prstGeom prst="rect">
            <a:avLst/>
          </a:prstGeom>
          <a:solidFill>
            <a:srgbClr val="B0E3ED">
              <a:alpha val="51372"/>
            </a:srgbClr>
          </a:solidFill>
          <a:ln>
            <a:noFill/>
          </a:ln>
        </p:spPr>
        <p:txBody>
          <a:bodyPr spcFirstLastPara="1" wrap="square" lIns="91425" tIns="45700" rIns="91425" bIns="45700" anchor="ctr" anchorCtr="0">
            <a:noAutofit/>
          </a:bodyPr>
          <a:lstStyle/>
          <a:p>
            <a:pPr marL="508000" indent="-444500">
              <a:lnSpc>
                <a:spcPct val="115000"/>
              </a:lnSpc>
              <a:buClr>
                <a:schemeClr val="dk1"/>
              </a:buClr>
              <a:buSzPts val="2600"/>
              <a:buFont typeface="Noto Sans Symbols"/>
              <a:buChar char="▪"/>
            </a:pPr>
            <a:endParaRPr lang="nl-NL" sz="2600" dirty="0">
              <a:solidFill>
                <a:schemeClr val="dk1"/>
              </a:solidFill>
              <a:latin typeface="Calibri"/>
              <a:ea typeface="Calibri"/>
              <a:cs typeface="Calibri"/>
              <a:sym typeface="Calibri"/>
            </a:endParaRPr>
          </a:p>
          <a:p>
            <a:pPr marL="406400" indent="-342900">
              <a:lnSpc>
                <a:spcPct val="115000"/>
              </a:lnSpc>
              <a:buClr>
                <a:schemeClr val="dk1"/>
              </a:buClr>
              <a:buSzPts val="2600"/>
              <a:buFont typeface="Arial" panose="020B0604020202020204" pitchFamily="34" charset="0"/>
              <a:buChar char="•"/>
            </a:pPr>
            <a:r>
              <a:rPr lang="nl-NL" dirty="0">
                <a:solidFill>
                  <a:schemeClr val="dk1"/>
                </a:solidFill>
                <a:latin typeface="Calibri"/>
                <a:ea typeface="Calibri"/>
                <a:cs typeface="Calibri"/>
              </a:rPr>
              <a:t>Toegang voor leerlingen met vwo-besluit</a:t>
            </a:r>
            <a:endParaRPr lang="nl-NL" dirty="0">
              <a:solidFill>
                <a:schemeClr val="dk1"/>
              </a:solidFill>
              <a:latin typeface="Calibri"/>
              <a:ea typeface="Calibri"/>
              <a:cs typeface="Calibri"/>
              <a:sym typeface="Calibri"/>
            </a:endParaRPr>
          </a:p>
          <a:p>
            <a:pPr marL="406400" indent="-342900">
              <a:lnSpc>
                <a:spcPct val="114999"/>
              </a:lnSpc>
              <a:buClr>
                <a:schemeClr val="dk1"/>
              </a:buClr>
              <a:buSzPts val="2600"/>
              <a:buFont typeface="Arial" panose="020B0604020202020204" pitchFamily="34" charset="0"/>
              <a:buChar char="•"/>
            </a:pPr>
            <a:r>
              <a:rPr lang="nl-NL" dirty="0">
                <a:solidFill>
                  <a:schemeClr val="dk1"/>
                </a:solidFill>
                <a:latin typeface="Calibri"/>
                <a:ea typeface="Calibri"/>
                <a:cs typeface="Calibri"/>
              </a:rPr>
              <a:t>3 jarige bovenbouw (gelijk aan andere scholen)</a:t>
            </a:r>
            <a:endParaRPr lang="nl-NL" dirty="0">
              <a:solidFill>
                <a:schemeClr val="dk1"/>
              </a:solidFill>
              <a:latin typeface="Calibri"/>
              <a:ea typeface="Calibri"/>
              <a:cs typeface="Calibri"/>
              <a:sym typeface="Calibri"/>
            </a:endParaRPr>
          </a:p>
          <a:p>
            <a:pPr marL="406400" lvl="0" indent="-342900" algn="l">
              <a:lnSpc>
                <a:spcPct val="114999"/>
              </a:lnSpc>
              <a:spcBef>
                <a:spcPts val="1200"/>
              </a:spcBef>
              <a:spcAft>
                <a:spcPts val="0"/>
              </a:spcAft>
              <a:buClr>
                <a:schemeClr val="dk1"/>
              </a:buClr>
              <a:buSzPts val="2600"/>
              <a:buFont typeface="Arial" panose="020B0604020202020204" pitchFamily="34" charset="0"/>
              <a:buChar char="•"/>
            </a:pPr>
            <a:r>
              <a:rPr lang="nl-NL" dirty="0">
                <a:solidFill>
                  <a:schemeClr val="dk1"/>
                </a:solidFill>
                <a:latin typeface="Calibri"/>
                <a:ea typeface="Calibri"/>
                <a:cs typeface="Calibri"/>
                <a:sym typeface="Calibri"/>
              </a:rPr>
              <a:t>Alle vakken op vwo-niveau (veel theorie, veel inzicht)</a:t>
            </a:r>
          </a:p>
          <a:p>
            <a:pPr marL="406400" lvl="0" indent="-342900" algn="l">
              <a:lnSpc>
                <a:spcPct val="114999"/>
              </a:lnSpc>
              <a:spcBef>
                <a:spcPts val="1200"/>
              </a:spcBef>
              <a:spcAft>
                <a:spcPts val="0"/>
              </a:spcAft>
              <a:buClr>
                <a:schemeClr val="dk1"/>
              </a:buClr>
              <a:buSzPts val="2600"/>
              <a:buFont typeface="Arial" panose="020B0604020202020204" pitchFamily="34" charset="0"/>
              <a:buChar char="•"/>
            </a:pPr>
            <a:r>
              <a:rPr lang="nl-NL" dirty="0">
                <a:solidFill>
                  <a:schemeClr val="dk1"/>
                </a:solidFill>
                <a:latin typeface="Calibri"/>
                <a:ea typeface="Calibri"/>
                <a:cs typeface="Calibri"/>
                <a:sym typeface="Calibri"/>
              </a:rPr>
              <a:t>2027 vwo-examen – toegang tot universiteit</a:t>
            </a:r>
            <a:endParaRPr dirty="0">
              <a:solidFill>
                <a:schemeClr val="dk1"/>
              </a:solidFill>
              <a:latin typeface="Calibri"/>
              <a:ea typeface="Calibri"/>
              <a:cs typeface="Calibri"/>
            </a:endParaRPr>
          </a:p>
          <a:p>
            <a:pPr marL="406400" lvl="0" indent="-342900" algn="l" rtl="0">
              <a:lnSpc>
                <a:spcPct val="115000"/>
              </a:lnSpc>
              <a:spcBef>
                <a:spcPts val="1200"/>
              </a:spcBef>
              <a:spcAft>
                <a:spcPts val="0"/>
              </a:spcAft>
              <a:buClr>
                <a:schemeClr val="dk1"/>
              </a:buClr>
              <a:buSzPts val="2600"/>
              <a:buFont typeface="Arial" panose="020B0604020202020204" pitchFamily="34" charset="0"/>
              <a:buChar char="•"/>
            </a:pPr>
            <a:r>
              <a:rPr lang="nl-NL" dirty="0">
                <a:solidFill>
                  <a:schemeClr val="dk1"/>
                </a:solidFill>
                <a:latin typeface="Calibri"/>
                <a:ea typeface="Calibri"/>
                <a:cs typeface="Calibri"/>
                <a:sym typeface="Calibri"/>
              </a:rPr>
              <a:t>Verdiepende periodes (zonder examen)</a:t>
            </a:r>
            <a:endParaRPr dirty="0">
              <a:solidFill>
                <a:schemeClr val="dk1"/>
              </a:solidFill>
            </a:endParaRPr>
          </a:p>
          <a:p>
            <a:pPr marL="406400" lvl="0" indent="-342900" algn="l" rtl="0">
              <a:lnSpc>
                <a:spcPct val="115000"/>
              </a:lnSpc>
              <a:spcBef>
                <a:spcPts val="1200"/>
              </a:spcBef>
              <a:spcAft>
                <a:spcPts val="0"/>
              </a:spcAft>
              <a:buClr>
                <a:schemeClr val="dk1"/>
              </a:buClr>
              <a:buSzPts val="2600"/>
              <a:buFont typeface="Arial" panose="020B0604020202020204" pitchFamily="34" charset="0"/>
              <a:buChar char="•"/>
            </a:pPr>
            <a:r>
              <a:rPr lang="nl-NL" dirty="0">
                <a:solidFill>
                  <a:schemeClr val="dk1"/>
                </a:solidFill>
                <a:latin typeface="Calibri"/>
                <a:ea typeface="Calibri"/>
                <a:cs typeface="Calibri"/>
                <a:sym typeface="Calibri"/>
              </a:rPr>
              <a:t>Sociale stage</a:t>
            </a:r>
            <a:endParaRPr dirty="0">
              <a:solidFill>
                <a:schemeClr val="dk1"/>
              </a:solidFill>
            </a:endParaRPr>
          </a:p>
          <a:p>
            <a:pPr marL="406400" indent="-342900">
              <a:lnSpc>
                <a:spcPct val="115000"/>
              </a:lnSpc>
              <a:buClr>
                <a:schemeClr val="dk1"/>
              </a:buClr>
              <a:buSzPts val="2600"/>
              <a:buFont typeface="Arial" panose="020B0604020202020204" pitchFamily="34" charset="0"/>
              <a:buChar char="•"/>
            </a:pPr>
            <a:r>
              <a:rPr lang="nl-NL" dirty="0">
                <a:solidFill>
                  <a:schemeClr val="dk1"/>
                </a:solidFill>
                <a:latin typeface="Calibri"/>
                <a:ea typeface="Calibri"/>
                <a:cs typeface="Calibri"/>
                <a:sym typeface="Calibri"/>
              </a:rPr>
              <a:t>Kunstreis </a:t>
            </a:r>
            <a:endParaRPr dirty="0">
              <a:solidFill>
                <a:schemeClr val="dk1"/>
              </a:solidFill>
              <a:latin typeface="Calibri"/>
              <a:ea typeface="Calibri"/>
              <a:cs typeface="Calibri"/>
              <a:sym typeface="Calibri"/>
            </a:endParaRPr>
          </a:p>
          <a:p>
            <a:pPr marL="406400" lvl="0" indent="-342900" algn="l" rtl="0">
              <a:lnSpc>
                <a:spcPct val="115000"/>
              </a:lnSpc>
              <a:spcBef>
                <a:spcPts val="1200"/>
              </a:spcBef>
              <a:spcAft>
                <a:spcPts val="0"/>
              </a:spcAft>
              <a:buClr>
                <a:schemeClr val="dk1"/>
              </a:buClr>
              <a:buSzPts val="2600"/>
              <a:buFont typeface="Arial" panose="020B0604020202020204" pitchFamily="34" charset="0"/>
              <a:buChar char="•"/>
            </a:pPr>
            <a:r>
              <a:rPr lang="nl-NL" dirty="0">
                <a:solidFill>
                  <a:schemeClr val="dk1"/>
                </a:solidFill>
                <a:latin typeface="Calibri"/>
                <a:ea typeface="Calibri"/>
                <a:cs typeface="Calibri"/>
                <a:sym typeface="Calibri"/>
              </a:rPr>
              <a:t>Ambachten in lesrooster</a:t>
            </a:r>
            <a:endParaRPr dirty="0">
              <a:solidFill>
                <a:schemeClr val="dk1"/>
              </a:solidFill>
              <a:latin typeface="Calibri"/>
              <a:ea typeface="Calibri"/>
              <a:cs typeface="Calibri"/>
              <a:sym typeface="Calibri"/>
            </a:endParaRPr>
          </a:p>
          <a:p>
            <a:pPr marL="63500" lvl="0" indent="0" algn="l" rtl="0">
              <a:lnSpc>
                <a:spcPct val="115000"/>
              </a:lnSpc>
              <a:spcBef>
                <a:spcPts val="1200"/>
              </a:spcBef>
              <a:spcAft>
                <a:spcPts val="0"/>
              </a:spcAft>
              <a:buClr>
                <a:schemeClr val="dk1"/>
              </a:buClr>
              <a:buSzPts val="2600"/>
              <a:buNone/>
            </a:pPr>
            <a:endParaRPr lang="nl-NL" sz="2600" dirty="0">
              <a:solidFill>
                <a:schemeClr val="dk1"/>
              </a:solidFill>
              <a:latin typeface="Calibri"/>
              <a:ea typeface="Calibri"/>
              <a:cs typeface="Calibri"/>
            </a:endParaRPr>
          </a:p>
        </p:txBody>
      </p:sp>
    </p:spTree>
    <p:extLst>
      <p:ext uri="{BB962C8B-B14F-4D97-AF65-F5344CB8AC3E}">
        <p14:creationId xmlns:p14="http://schemas.microsoft.com/office/powerpoint/2010/main" val="768408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9"/>
          <p:cNvSpPr/>
          <p:nvPr/>
        </p:nvSpPr>
        <p:spPr>
          <a:xfrm>
            <a:off x="2655525" y="225475"/>
            <a:ext cx="1953900" cy="64290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orbel"/>
              <a:buNone/>
            </a:pPr>
            <a:endParaRPr sz="1800">
              <a:solidFill>
                <a:schemeClr val="dk1"/>
              </a:solidFill>
              <a:latin typeface="Corbel"/>
              <a:ea typeface="Corbel"/>
              <a:cs typeface="Corbel"/>
              <a:sym typeface="Corbel"/>
            </a:endParaRPr>
          </a:p>
        </p:txBody>
      </p:sp>
      <p:sp>
        <p:nvSpPr>
          <p:cNvPr id="184" name="Google Shape;184;p9"/>
          <p:cNvSpPr txBox="1">
            <a:spLocks noGrp="1"/>
          </p:cNvSpPr>
          <p:nvPr>
            <p:ph type="title"/>
          </p:nvPr>
        </p:nvSpPr>
        <p:spPr>
          <a:xfrm>
            <a:off x="252919" y="1123837"/>
            <a:ext cx="2947500" cy="4601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Corbel"/>
              <a:buNone/>
            </a:pPr>
            <a:r>
              <a:rPr lang="nl-NL" b="1">
                <a:solidFill>
                  <a:schemeClr val="lt1"/>
                </a:solidFill>
              </a:rPr>
              <a:t>VWO</a:t>
            </a:r>
            <a:endParaRPr b="1"/>
          </a:p>
        </p:txBody>
      </p:sp>
      <p:sp>
        <p:nvSpPr>
          <p:cNvPr id="185" name="Google Shape;185;p9"/>
          <p:cNvSpPr/>
          <p:nvPr/>
        </p:nvSpPr>
        <p:spPr>
          <a:xfrm>
            <a:off x="11405286" y="0"/>
            <a:ext cx="533795" cy="6654475"/>
          </a:xfrm>
          <a:prstGeom prst="rect">
            <a:avLst/>
          </a:prstGeom>
          <a:solidFill>
            <a:schemeClr val="lt1"/>
          </a:solidFill>
          <a:ln w="107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graphicFrame>
        <p:nvGraphicFramePr>
          <p:cNvPr id="186" name="Google Shape;186;p9"/>
          <p:cNvGraphicFramePr/>
          <p:nvPr/>
        </p:nvGraphicFramePr>
        <p:xfrm>
          <a:off x="2743200" y="214500"/>
          <a:ext cx="9094300" cy="6665075"/>
        </p:xfrm>
        <a:graphic>
          <a:graphicData uri="http://schemas.openxmlformats.org/drawingml/2006/table">
            <a:tbl>
              <a:tblPr>
                <a:noFill/>
                <a:tableStyleId>{EA6EF3A0-BF19-4E00-93FF-B3C07A167025}</a:tableStyleId>
              </a:tblPr>
              <a:tblGrid>
                <a:gridCol w="2564400">
                  <a:extLst>
                    <a:ext uri="{9D8B030D-6E8A-4147-A177-3AD203B41FA5}">
                      <a16:colId xmlns:a16="http://schemas.microsoft.com/office/drawing/2014/main" val="20000"/>
                    </a:ext>
                  </a:extLst>
                </a:gridCol>
                <a:gridCol w="2371400">
                  <a:extLst>
                    <a:ext uri="{9D8B030D-6E8A-4147-A177-3AD203B41FA5}">
                      <a16:colId xmlns:a16="http://schemas.microsoft.com/office/drawing/2014/main" val="20001"/>
                    </a:ext>
                  </a:extLst>
                </a:gridCol>
                <a:gridCol w="2088525">
                  <a:extLst>
                    <a:ext uri="{9D8B030D-6E8A-4147-A177-3AD203B41FA5}">
                      <a16:colId xmlns:a16="http://schemas.microsoft.com/office/drawing/2014/main" val="20002"/>
                    </a:ext>
                  </a:extLst>
                </a:gridCol>
                <a:gridCol w="2069975">
                  <a:extLst>
                    <a:ext uri="{9D8B030D-6E8A-4147-A177-3AD203B41FA5}">
                      <a16:colId xmlns:a16="http://schemas.microsoft.com/office/drawing/2014/main" val="20003"/>
                    </a:ext>
                  </a:extLst>
                </a:gridCol>
              </a:tblGrid>
              <a:tr h="606550">
                <a:tc>
                  <a:txBody>
                    <a:bodyPr/>
                    <a:lstStyle/>
                    <a:p>
                      <a:pPr marL="0" marR="0" lvl="0" indent="0" algn="l" rtl="0">
                        <a:spcBef>
                          <a:spcPts val="0"/>
                        </a:spcBef>
                        <a:spcAft>
                          <a:spcPts val="0"/>
                        </a:spcAft>
                        <a:buClr>
                          <a:schemeClr val="dk1"/>
                        </a:buClr>
                        <a:buSzPts val="2400"/>
                        <a:buFont typeface="Calibri"/>
                        <a:buNone/>
                      </a:pPr>
                      <a:r>
                        <a:rPr lang="nl-NL" sz="2400" b="1">
                          <a:solidFill>
                            <a:schemeClr val="dk1"/>
                          </a:solidFill>
                          <a:latin typeface="Calibri"/>
                          <a:ea typeface="Calibri"/>
                          <a:cs typeface="Calibri"/>
                          <a:sym typeface="Calibri"/>
                        </a:rPr>
                        <a:t>CM </a:t>
                      </a:r>
                      <a:endParaRPr sz="2400" b="1">
                        <a:solidFill>
                          <a:schemeClr val="dk1"/>
                        </a:solidFill>
                        <a:latin typeface="Calibri"/>
                        <a:ea typeface="Calibri"/>
                        <a:cs typeface="Calibri"/>
                        <a:sym typeface="Calibri"/>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EE7008">
                        <a:alpha val="67450"/>
                      </a:srgbClr>
                    </a:solidFill>
                  </a:tcPr>
                </a:tc>
                <a:tc>
                  <a:txBody>
                    <a:bodyPr/>
                    <a:lstStyle/>
                    <a:p>
                      <a:pPr marL="0" marR="0" lvl="0" indent="0" algn="l" rtl="0">
                        <a:spcBef>
                          <a:spcPts val="0"/>
                        </a:spcBef>
                        <a:spcAft>
                          <a:spcPts val="0"/>
                        </a:spcAft>
                        <a:buClr>
                          <a:schemeClr val="dk1"/>
                        </a:buClr>
                        <a:buSzPts val="2400"/>
                        <a:buFont typeface="Calibri"/>
                        <a:buNone/>
                      </a:pPr>
                      <a:r>
                        <a:rPr lang="nl-NL" sz="2400" b="1">
                          <a:solidFill>
                            <a:schemeClr val="dk1"/>
                          </a:solidFill>
                          <a:latin typeface="Calibri"/>
                          <a:ea typeface="Calibri"/>
                          <a:cs typeface="Calibri"/>
                          <a:sym typeface="Calibri"/>
                        </a:rPr>
                        <a:t>EM </a:t>
                      </a:r>
                      <a:endParaRPr sz="2400" b="1">
                        <a:solidFill>
                          <a:schemeClr val="dk1"/>
                        </a:solidFill>
                        <a:latin typeface="Calibri"/>
                        <a:ea typeface="Calibri"/>
                        <a:cs typeface="Calibri"/>
                        <a:sym typeface="Calibri"/>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EE7008">
                        <a:alpha val="67450"/>
                      </a:srgbClr>
                    </a:solidFill>
                  </a:tcPr>
                </a:tc>
                <a:tc>
                  <a:txBody>
                    <a:bodyPr/>
                    <a:lstStyle/>
                    <a:p>
                      <a:pPr marL="0" marR="0" lvl="0" indent="0" algn="l" rtl="0">
                        <a:spcBef>
                          <a:spcPts val="0"/>
                        </a:spcBef>
                        <a:spcAft>
                          <a:spcPts val="0"/>
                        </a:spcAft>
                        <a:buClr>
                          <a:schemeClr val="dk1"/>
                        </a:buClr>
                        <a:buSzPts val="2400"/>
                        <a:buFont typeface="Calibri"/>
                        <a:buNone/>
                      </a:pPr>
                      <a:r>
                        <a:rPr lang="nl-NL" sz="2400" b="1">
                          <a:solidFill>
                            <a:schemeClr val="dk1"/>
                          </a:solidFill>
                          <a:latin typeface="Calibri"/>
                          <a:ea typeface="Calibri"/>
                          <a:cs typeface="Calibri"/>
                          <a:sym typeface="Calibri"/>
                        </a:rPr>
                        <a:t>NG</a:t>
                      </a:r>
                      <a:endParaRPr sz="2400" b="1">
                        <a:solidFill>
                          <a:schemeClr val="dk1"/>
                        </a:solidFill>
                        <a:latin typeface="Calibri"/>
                        <a:ea typeface="Calibri"/>
                        <a:cs typeface="Calibri"/>
                        <a:sym typeface="Calibri"/>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40BAD2">
                        <a:alpha val="61960"/>
                      </a:srgbClr>
                    </a:solidFill>
                  </a:tcPr>
                </a:tc>
                <a:tc>
                  <a:txBody>
                    <a:bodyPr/>
                    <a:lstStyle/>
                    <a:p>
                      <a:pPr marL="0" marR="0" lvl="0" indent="0" algn="l" rtl="0">
                        <a:spcBef>
                          <a:spcPts val="0"/>
                        </a:spcBef>
                        <a:spcAft>
                          <a:spcPts val="0"/>
                        </a:spcAft>
                        <a:buClr>
                          <a:schemeClr val="dk1"/>
                        </a:buClr>
                        <a:buSzPts val="2400"/>
                        <a:buFont typeface="Calibri"/>
                        <a:buNone/>
                      </a:pPr>
                      <a:r>
                        <a:rPr lang="nl-NL" sz="2400" b="1">
                          <a:solidFill>
                            <a:schemeClr val="dk1"/>
                          </a:solidFill>
                          <a:latin typeface="Calibri"/>
                          <a:ea typeface="Calibri"/>
                          <a:cs typeface="Calibri"/>
                          <a:sym typeface="Calibri"/>
                        </a:rPr>
                        <a:t>NT</a:t>
                      </a:r>
                      <a:endParaRPr sz="2400" b="1">
                        <a:solidFill>
                          <a:schemeClr val="dk1"/>
                        </a:solidFill>
                        <a:latin typeface="Calibri"/>
                        <a:ea typeface="Calibri"/>
                        <a:cs typeface="Calibri"/>
                        <a:sym typeface="Calibri"/>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40BAD2">
                        <a:alpha val="61960"/>
                      </a:srgbClr>
                    </a:solidFill>
                  </a:tcPr>
                </a:tc>
                <a:extLst>
                  <a:ext uri="{0D108BD9-81ED-4DB2-BD59-A6C34878D82A}">
                    <a16:rowId xmlns:a16="http://schemas.microsoft.com/office/drawing/2014/main" val="10000"/>
                  </a:ext>
                </a:extLst>
              </a:tr>
              <a:tr h="511100">
                <a:tc gridSpan="4">
                  <a:txBody>
                    <a:bodyPr/>
                    <a:lstStyle/>
                    <a:p>
                      <a:pPr marL="0" marR="0" lvl="0" indent="0" algn="ctr" rtl="0">
                        <a:spcBef>
                          <a:spcPts val="0"/>
                        </a:spcBef>
                        <a:spcAft>
                          <a:spcPts val="0"/>
                        </a:spcAft>
                        <a:buClr>
                          <a:schemeClr val="dk1"/>
                        </a:buClr>
                        <a:buSzPts val="1800"/>
                        <a:buFont typeface="Calibri"/>
                        <a:buNone/>
                      </a:pPr>
                      <a:r>
                        <a:rPr lang="nl-NL" sz="2000" b="0">
                          <a:solidFill>
                            <a:schemeClr val="dk1"/>
                          </a:solidFill>
                          <a:latin typeface="Calibri"/>
                          <a:ea typeface="Calibri"/>
                          <a:cs typeface="Calibri"/>
                          <a:sym typeface="Calibri"/>
                        </a:rPr>
                        <a:t>Nederlands, Engels </a:t>
                      </a:r>
                      <a:endParaRPr sz="2000" b="0">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1800"/>
                        <a:buFont typeface="Calibri"/>
                        <a:buNone/>
                      </a:pPr>
                      <a:r>
                        <a:rPr lang="nl-NL" sz="2000">
                          <a:solidFill>
                            <a:schemeClr val="dk1"/>
                          </a:solidFill>
                          <a:latin typeface="Calibri"/>
                          <a:ea typeface="Calibri"/>
                          <a:cs typeface="Calibri"/>
                          <a:sym typeface="Calibri"/>
                        </a:rPr>
                        <a:t>K</a:t>
                      </a:r>
                      <a:r>
                        <a:rPr lang="nl-NL" sz="2000" b="0">
                          <a:solidFill>
                            <a:schemeClr val="dk1"/>
                          </a:solidFill>
                          <a:latin typeface="Calibri"/>
                          <a:ea typeface="Calibri"/>
                          <a:cs typeface="Calibri"/>
                          <a:sym typeface="Calibri"/>
                        </a:rPr>
                        <a:t>unst 1 (beeldend / drama / muziek / dans) </a:t>
                      </a:r>
                      <a:endParaRPr sz="2000" b="0">
                        <a:solidFill>
                          <a:schemeClr val="dk1"/>
                        </a:solidFill>
                        <a:latin typeface="Calibri"/>
                        <a:ea typeface="Calibri"/>
                        <a:cs typeface="Calibri"/>
                        <a:sym typeface="Calibri"/>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10001"/>
                  </a:ext>
                </a:extLst>
              </a:tr>
              <a:tr h="542950">
                <a:tc>
                  <a:txBody>
                    <a:bodyPr/>
                    <a:lstStyle/>
                    <a:p>
                      <a:pPr marL="0" marR="0" lvl="0" indent="0" algn="l" rtl="0">
                        <a:spcBef>
                          <a:spcPts val="0"/>
                        </a:spcBef>
                        <a:spcAft>
                          <a:spcPts val="0"/>
                        </a:spcAft>
                        <a:buClr>
                          <a:schemeClr val="dk1"/>
                        </a:buClr>
                        <a:buSzPts val="2000"/>
                        <a:buFont typeface="Calibri"/>
                        <a:buNone/>
                      </a:pPr>
                      <a:r>
                        <a:rPr lang="nl-NL" sz="2000" b="0">
                          <a:solidFill>
                            <a:schemeClr val="dk1"/>
                          </a:solidFill>
                          <a:latin typeface="Calibri"/>
                          <a:ea typeface="Calibri"/>
                          <a:cs typeface="Calibri"/>
                          <a:sym typeface="Calibri"/>
                        </a:rPr>
                        <a:t>Duits / Frans</a:t>
                      </a:r>
                      <a:endParaRPr sz="2000" b="0">
                        <a:solidFill>
                          <a:schemeClr val="dk1"/>
                        </a:solidFill>
                        <a:latin typeface="Calibri"/>
                        <a:ea typeface="Calibri"/>
                        <a:cs typeface="Calibri"/>
                        <a:sym typeface="Calibri"/>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Clr>
                          <a:schemeClr val="dk1"/>
                        </a:buClr>
                        <a:buSzPts val="2000"/>
                        <a:buFont typeface="Calibri"/>
                        <a:buNone/>
                      </a:pPr>
                      <a:r>
                        <a:rPr lang="nl-NL" sz="2000" b="0">
                          <a:solidFill>
                            <a:schemeClr val="dk1"/>
                          </a:solidFill>
                          <a:latin typeface="Calibri"/>
                          <a:ea typeface="Calibri"/>
                          <a:cs typeface="Calibri"/>
                          <a:sym typeface="Calibri"/>
                        </a:rPr>
                        <a:t>Duits / Frans</a:t>
                      </a:r>
                      <a:endParaRPr>
                        <a:solidFill>
                          <a:schemeClr val="dk1"/>
                        </a:solidFill>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Clr>
                          <a:schemeClr val="dk1"/>
                        </a:buClr>
                        <a:buSzPts val="2000"/>
                        <a:buFont typeface="Calibri"/>
                        <a:buNone/>
                      </a:pPr>
                      <a:r>
                        <a:rPr lang="nl-NL" sz="2000" b="0">
                          <a:solidFill>
                            <a:schemeClr val="dk1"/>
                          </a:solidFill>
                          <a:latin typeface="Calibri"/>
                          <a:ea typeface="Calibri"/>
                          <a:cs typeface="Calibri"/>
                          <a:sym typeface="Calibri"/>
                        </a:rPr>
                        <a:t>Duits / Frans</a:t>
                      </a:r>
                      <a:endParaRPr>
                        <a:solidFill>
                          <a:schemeClr val="dk1"/>
                        </a:solidFill>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Clr>
                          <a:schemeClr val="dk1"/>
                        </a:buClr>
                        <a:buSzPts val="2000"/>
                        <a:buFont typeface="Calibri"/>
                        <a:buNone/>
                      </a:pPr>
                      <a:r>
                        <a:rPr lang="nl-NL" sz="2000" b="0">
                          <a:solidFill>
                            <a:schemeClr val="dk1"/>
                          </a:solidFill>
                          <a:latin typeface="Calibri"/>
                          <a:ea typeface="Calibri"/>
                          <a:cs typeface="Calibri"/>
                          <a:sym typeface="Calibri"/>
                        </a:rPr>
                        <a:t>Duits / Frans</a:t>
                      </a:r>
                      <a:endParaRPr>
                        <a:solidFill>
                          <a:schemeClr val="dk1"/>
                        </a:solidFill>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542950">
                <a:tc>
                  <a:txBody>
                    <a:bodyPr/>
                    <a:lstStyle/>
                    <a:p>
                      <a:pPr marL="0" marR="0" lvl="0" indent="0" algn="l" rtl="0">
                        <a:spcBef>
                          <a:spcPts val="0"/>
                        </a:spcBef>
                        <a:spcAft>
                          <a:spcPts val="0"/>
                        </a:spcAft>
                        <a:buClr>
                          <a:schemeClr val="dk1"/>
                        </a:buClr>
                        <a:buSzPts val="2000"/>
                        <a:buFont typeface="Calibri"/>
                        <a:buNone/>
                      </a:pPr>
                      <a:r>
                        <a:rPr lang="nl-NL" sz="2000" b="0">
                          <a:solidFill>
                            <a:schemeClr val="dk1"/>
                          </a:solidFill>
                          <a:latin typeface="Calibri"/>
                          <a:ea typeface="Calibri"/>
                          <a:cs typeface="Calibri"/>
                          <a:sym typeface="Calibri"/>
                        </a:rPr>
                        <a:t>Wiskunde C óf A</a:t>
                      </a:r>
                      <a:endParaRPr sz="2000" b="0">
                        <a:solidFill>
                          <a:schemeClr val="dk1"/>
                        </a:solidFill>
                        <a:latin typeface="Calibri"/>
                        <a:ea typeface="Calibri"/>
                        <a:cs typeface="Calibri"/>
                        <a:sym typeface="Calibri"/>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B7B7B7"/>
                      </a:solidFill>
                      <a:prstDash val="solid"/>
                      <a:round/>
                      <a:headEnd type="none" w="sm" len="sm"/>
                      <a:tailEnd type="none" w="sm" len="sm"/>
                    </a:lnB>
                    <a:solidFill>
                      <a:srgbClr val="FCE5CD"/>
                    </a:solidFill>
                  </a:tcPr>
                </a:tc>
                <a:tc>
                  <a:txBody>
                    <a:bodyPr/>
                    <a:lstStyle/>
                    <a:p>
                      <a:pPr marL="0" marR="0" lvl="0" indent="0" algn="l" rtl="0">
                        <a:spcBef>
                          <a:spcPts val="0"/>
                        </a:spcBef>
                        <a:spcAft>
                          <a:spcPts val="0"/>
                        </a:spcAft>
                        <a:buClr>
                          <a:schemeClr val="dk1"/>
                        </a:buClr>
                        <a:buSzPts val="2000"/>
                        <a:buFont typeface="Calibri"/>
                        <a:buNone/>
                      </a:pPr>
                      <a:r>
                        <a:rPr lang="nl-NL" sz="2000" b="0">
                          <a:solidFill>
                            <a:schemeClr val="dk1"/>
                          </a:solidFill>
                          <a:latin typeface="Calibri"/>
                          <a:ea typeface="Calibri"/>
                          <a:cs typeface="Calibri"/>
                          <a:sym typeface="Calibri"/>
                        </a:rPr>
                        <a:t>Wiskunde A</a:t>
                      </a:r>
                      <a:endParaRPr sz="2000" b="0">
                        <a:solidFill>
                          <a:schemeClr val="dk1"/>
                        </a:solidFill>
                        <a:latin typeface="Calibri"/>
                        <a:ea typeface="Calibri"/>
                        <a:cs typeface="Calibri"/>
                        <a:sym typeface="Calibri"/>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B7B7B7"/>
                      </a:solidFill>
                      <a:prstDash val="solid"/>
                      <a:round/>
                      <a:headEnd type="none" w="sm" len="sm"/>
                      <a:tailEnd type="none" w="sm" len="sm"/>
                    </a:lnB>
                    <a:solidFill>
                      <a:srgbClr val="FCE5CD"/>
                    </a:solidFill>
                  </a:tcPr>
                </a:tc>
                <a:tc>
                  <a:txBody>
                    <a:bodyPr/>
                    <a:lstStyle/>
                    <a:p>
                      <a:pPr marL="0" marR="0" lvl="0" indent="0" algn="l" rtl="0">
                        <a:spcBef>
                          <a:spcPts val="0"/>
                        </a:spcBef>
                        <a:spcAft>
                          <a:spcPts val="0"/>
                        </a:spcAft>
                        <a:buClr>
                          <a:schemeClr val="dk1"/>
                        </a:buClr>
                        <a:buSzPts val="2000"/>
                        <a:buFont typeface="Calibri"/>
                        <a:buNone/>
                      </a:pPr>
                      <a:r>
                        <a:rPr lang="nl-NL" sz="2000" b="0">
                          <a:solidFill>
                            <a:schemeClr val="dk1"/>
                          </a:solidFill>
                          <a:latin typeface="Calibri"/>
                          <a:ea typeface="Calibri"/>
                          <a:cs typeface="Calibri"/>
                          <a:sym typeface="Calibri"/>
                        </a:rPr>
                        <a:t>Wiskunde A</a:t>
                      </a:r>
                      <a:endParaRPr sz="2000" b="0">
                        <a:solidFill>
                          <a:schemeClr val="dk1"/>
                        </a:solidFill>
                        <a:latin typeface="Calibri"/>
                        <a:ea typeface="Calibri"/>
                        <a:cs typeface="Calibri"/>
                        <a:sym typeface="Calibri"/>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B7B7B7"/>
                      </a:solidFill>
                      <a:prstDash val="solid"/>
                      <a:round/>
                      <a:headEnd type="none" w="sm" len="sm"/>
                      <a:tailEnd type="none" w="sm" len="sm"/>
                    </a:lnB>
                    <a:solidFill>
                      <a:srgbClr val="D0E0E3"/>
                    </a:solidFill>
                  </a:tcPr>
                </a:tc>
                <a:tc>
                  <a:txBody>
                    <a:bodyPr/>
                    <a:lstStyle/>
                    <a:p>
                      <a:pPr marL="0" marR="0" lvl="0" indent="0" algn="l" rtl="0">
                        <a:spcBef>
                          <a:spcPts val="0"/>
                        </a:spcBef>
                        <a:spcAft>
                          <a:spcPts val="0"/>
                        </a:spcAft>
                        <a:buClr>
                          <a:schemeClr val="dk1"/>
                        </a:buClr>
                        <a:buSzPts val="2000"/>
                        <a:buFont typeface="Calibri"/>
                        <a:buNone/>
                      </a:pPr>
                      <a:r>
                        <a:rPr lang="nl-NL" sz="2000" b="0">
                          <a:solidFill>
                            <a:schemeClr val="dk1"/>
                          </a:solidFill>
                          <a:latin typeface="Calibri"/>
                          <a:ea typeface="Calibri"/>
                          <a:cs typeface="Calibri"/>
                          <a:sym typeface="Calibri"/>
                        </a:rPr>
                        <a:t>Wiskunde B</a:t>
                      </a:r>
                      <a:endParaRPr sz="2000" b="0">
                        <a:solidFill>
                          <a:schemeClr val="dk1"/>
                        </a:solidFill>
                        <a:latin typeface="Calibri"/>
                        <a:ea typeface="Calibri"/>
                        <a:cs typeface="Calibri"/>
                        <a:sym typeface="Calibri"/>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B7B7B7"/>
                      </a:solidFill>
                      <a:prstDash val="solid"/>
                      <a:round/>
                      <a:headEnd type="none" w="sm" len="sm"/>
                      <a:tailEnd type="none" w="sm" len="sm"/>
                    </a:lnB>
                    <a:solidFill>
                      <a:srgbClr val="D0E0E3"/>
                    </a:solidFill>
                  </a:tcPr>
                </a:tc>
                <a:extLst>
                  <a:ext uri="{0D108BD9-81ED-4DB2-BD59-A6C34878D82A}">
                    <a16:rowId xmlns:a16="http://schemas.microsoft.com/office/drawing/2014/main" val="10003"/>
                  </a:ext>
                </a:extLst>
              </a:tr>
              <a:tr h="882300">
                <a:tc>
                  <a:txBody>
                    <a:bodyPr/>
                    <a:lstStyle/>
                    <a:p>
                      <a:pPr marL="0" marR="0" lvl="0" indent="0" algn="l" rtl="0">
                        <a:spcBef>
                          <a:spcPts val="0"/>
                        </a:spcBef>
                        <a:spcAft>
                          <a:spcPts val="0"/>
                        </a:spcAft>
                        <a:buClr>
                          <a:schemeClr val="dk1"/>
                        </a:buClr>
                        <a:buSzPts val="2000"/>
                        <a:buFont typeface="Calibri"/>
                        <a:buNone/>
                      </a:pPr>
                      <a:r>
                        <a:rPr lang="nl-NL" sz="2000" b="0">
                          <a:solidFill>
                            <a:schemeClr val="dk1"/>
                          </a:solidFill>
                          <a:latin typeface="Calibri"/>
                          <a:ea typeface="Calibri"/>
                          <a:cs typeface="Calibri"/>
                          <a:sym typeface="Calibri"/>
                        </a:rPr>
                        <a:t>Filosofie óf kunst 2 (drama)</a:t>
                      </a:r>
                      <a:endParaRPr sz="2000" b="0">
                        <a:solidFill>
                          <a:schemeClr val="dk1"/>
                        </a:solidFill>
                        <a:latin typeface="Calibri"/>
                        <a:ea typeface="Calibri"/>
                        <a:cs typeface="Calibri"/>
                        <a:sym typeface="Calibri"/>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CE5CD"/>
                    </a:solidFill>
                  </a:tcPr>
                </a:tc>
                <a:tc>
                  <a:txBody>
                    <a:bodyPr/>
                    <a:lstStyle/>
                    <a:p>
                      <a:pPr marL="0" marR="0" lvl="0" indent="0" algn="l" rtl="0">
                        <a:spcBef>
                          <a:spcPts val="0"/>
                        </a:spcBef>
                        <a:spcAft>
                          <a:spcPts val="0"/>
                        </a:spcAft>
                        <a:buClr>
                          <a:schemeClr val="dk1"/>
                        </a:buClr>
                        <a:buSzPts val="2000"/>
                        <a:buFont typeface="Calibri"/>
                        <a:buNone/>
                      </a:pPr>
                      <a:r>
                        <a:rPr lang="nl-NL" sz="2000" b="0">
                          <a:solidFill>
                            <a:schemeClr val="dk1"/>
                          </a:solidFill>
                          <a:latin typeface="Calibri"/>
                          <a:ea typeface="Calibri"/>
                          <a:cs typeface="Calibri"/>
                          <a:sym typeface="Calibri"/>
                        </a:rPr>
                        <a:t>Economie </a:t>
                      </a:r>
                      <a:endParaRPr sz="2000" b="0">
                        <a:solidFill>
                          <a:schemeClr val="dk1"/>
                        </a:solidFill>
                        <a:latin typeface="Calibri"/>
                        <a:ea typeface="Calibri"/>
                        <a:cs typeface="Calibri"/>
                        <a:sym typeface="Calibri"/>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CE5CD"/>
                    </a:solidFill>
                  </a:tcPr>
                </a:tc>
                <a:tc>
                  <a:txBody>
                    <a:bodyPr/>
                    <a:lstStyle/>
                    <a:p>
                      <a:pPr marL="0" marR="0" lvl="0" indent="0" algn="l" rtl="0">
                        <a:spcBef>
                          <a:spcPts val="0"/>
                        </a:spcBef>
                        <a:spcAft>
                          <a:spcPts val="0"/>
                        </a:spcAft>
                        <a:buClr>
                          <a:schemeClr val="dk1"/>
                        </a:buClr>
                        <a:buSzPts val="2000"/>
                        <a:buFont typeface="Calibri"/>
                        <a:buNone/>
                      </a:pPr>
                      <a:r>
                        <a:rPr lang="nl-NL" sz="2000">
                          <a:solidFill>
                            <a:schemeClr val="dk1"/>
                          </a:solidFill>
                          <a:latin typeface="Calibri"/>
                          <a:ea typeface="Calibri"/>
                          <a:cs typeface="Calibri"/>
                          <a:sym typeface="Calibri"/>
                        </a:rPr>
                        <a:t>Aardrijkskunde</a:t>
                      </a:r>
                      <a:endParaRPr sz="2000" b="0">
                        <a:solidFill>
                          <a:schemeClr val="dk1"/>
                        </a:solidFill>
                        <a:latin typeface="Calibri"/>
                        <a:ea typeface="Calibri"/>
                        <a:cs typeface="Calibri"/>
                        <a:sym typeface="Calibri"/>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D0E0E3"/>
                    </a:solidFill>
                  </a:tcPr>
                </a:tc>
                <a:tc>
                  <a:txBody>
                    <a:bodyPr/>
                    <a:lstStyle/>
                    <a:p>
                      <a:pPr marL="0" lvl="0" indent="0" algn="l" rtl="0">
                        <a:spcBef>
                          <a:spcPts val="0"/>
                        </a:spcBef>
                        <a:spcAft>
                          <a:spcPts val="0"/>
                        </a:spcAft>
                        <a:buClr>
                          <a:schemeClr val="dk1"/>
                        </a:buClr>
                        <a:buSzPts val="2000"/>
                        <a:buFont typeface="Calibri"/>
                        <a:buNone/>
                      </a:pPr>
                      <a:r>
                        <a:rPr lang="nl-NL" sz="2000">
                          <a:solidFill>
                            <a:schemeClr val="dk1"/>
                          </a:solidFill>
                          <a:latin typeface="Calibri"/>
                          <a:ea typeface="Calibri"/>
                          <a:cs typeface="Calibri"/>
                          <a:sym typeface="Calibri"/>
                        </a:rPr>
                        <a:t>Natuurkunde</a:t>
                      </a:r>
                      <a:endParaRPr sz="2000" b="0">
                        <a:solidFill>
                          <a:schemeClr val="dk1"/>
                        </a:solidFill>
                        <a:latin typeface="Calibri"/>
                        <a:ea typeface="Calibri"/>
                        <a:cs typeface="Calibri"/>
                        <a:sym typeface="Calibri"/>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D0E0E3"/>
                    </a:solidFill>
                  </a:tcPr>
                </a:tc>
                <a:extLst>
                  <a:ext uri="{0D108BD9-81ED-4DB2-BD59-A6C34878D82A}">
                    <a16:rowId xmlns:a16="http://schemas.microsoft.com/office/drawing/2014/main" val="10004"/>
                  </a:ext>
                </a:extLst>
              </a:tr>
              <a:tr h="542950">
                <a:tc>
                  <a:txBody>
                    <a:bodyPr/>
                    <a:lstStyle/>
                    <a:p>
                      <a:pPr marL="0" marR="0" lvl="0" indent="0" algn="l" rtl="0">
                        <a:spcBef>
                          <a:spcPts val="0"/>
                        </a:spcBef>
                        <a:spcAft>
                          <a:spcPts val="0"/>
                        </a:spcAft>
                        <a:buClr>
                          <a:schemeClr val="dk1"/>
                        </a:buClr>
                        <a:buSzPts val="2000"/>
                        <a:buFont typeface="Calibri"/>
                        <a:buNone/>
                      </a:pPr>
                      <a:r>
                        <a:rPr lang="nl-NL" sz="2000" b="0" dirty="0">
                          <a:solidFill>
                            <a:schemeClr val="dk1"/>
                          </a:solidFill>
                          <a:latin typeface="Calibri"/>
                          <a:ea typeface="Calibri"/>
                          <a:cs typeface="Calibri"/>
                          <a:sym typeface="Calibri"/>
                        </a:rPr>
                        <a:t>Geschiedenis </a:t>
                      </a:r>
                      <a:endParaRPr sz="2000" b="0" dirty="0">
                        <a:solidFill>
                          <a:schemeClr val="dk1"/>
                        </a:solidFill>
                        <a:latin typeface="Calibri"/>
                        <a:ea typeface="Calibri"/>
                        <a:cs typeface="Calibri"/>
                        <a:sym typeface="Calibri"/>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AA863">
                        <a:alpha val="67450"/>
                      </a:srgbClr>
                    </a:solidFill>
                  </a:tcPr>
                </a:tc>
                <a:tc>
                  <a:txBody>
                    <a:bodyPr/>
                    <a:lstStyle/>
                    <a:p>
                      <a:pPr marL="0" marR="0" lvl="0" indent="0" algn="l" rtl="0">
                        <a:spcBef>
                          <a:spcPts val="0"/>
                        </a:spcBef>
                        <a:spcAft>
                          <a:spcPts val="0"/>
                        </a:spcAft>
                        <a:buClr>
                          <a:schemeClr val="dk1"/>
                        </a:buClr>
                        <a:buSzPts val="2000"/>
                        <a:buFont typeface="Calibri"/>
                        <a:buNone/>
                      </a:pPr>
                      <a:r>
                        <a:rPr lang="nl-NL" sz="2000" b="0">
                          <a:solidFill>
                            <a:schemeClr val="dk1"/>
                          </a:solidFill>
                          <a:latin typeface="Calibri"/>
                          <a:ea typeface="Calibri"/>
                          <a:cs typeface="Calibri"/>
                          <a:sym typeface="Calibri"/>
                        </a:rPr>
                        <a:t>Geschiedenis </a:t>
                      </a:r>
                      <a:endParaRPr sz="2000" b="0">
                        <a:solidFill>
                          <a:schemeClr val="dk1"/>
                        </a:solidFill>
                        <a:latin typeface="Calibri"/>
                        <a:ea typeface="Calibri"/>
                        <a:cs typeface="Calibri"/>
                        <a:sym typeface="Calibri"/>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AA863">
                        <a:alpha val="67450"/>
                      </a:srgbClr>
                    </a:solidFill>
                  </a:tcPr>
                </a:tc>
                <a:tc>
                  <a:txBody>
                    <a:bodyPr/>
                    <a:lstStyle/>
                    <a:p>
                      <a:pPr marL="0" lvl="0" indent="0" algn="l" rtl="0">
                        <a:spcBef>
                          <a:spcPts val="0"/>
                        </a:spcBef>
                        <a:spcAft>
                          <a:spcPts val="0"/>
                        </a:spcAft>
                        <a:buClr>
                          <a:schemeClr val="dk1"/>
                        </a:buClr>
                        <a:buSzPts val="2000"/>
                        <a:buFont typeface="Calibri"/>
                        <a:buNone/>
                      </a:pPr>
                      <a:r>
                        <a:rPr lang="nl-NL" sz="2000">
                          <a:solidFill>
                            <a:schemeClr val="dk1"/>
                          </a:solidFill>
                          <a:latin typeface="Calibri"/>
                          <a:ea typeface="Calibri"/>
                          <a:cs typeface="Calibri"/>
                          <a:sym typeface="Calibri"/>
                        </a:rPr>
                        <a:t>Scheikunde </a:t>
                      </a:r>
                      <a:endParaRPr sz="2000" b="0">
                        <a:solidFill>
                          <a:schemeClr val="dk1"/>
                        </a:solidFill>
                        <a:latin typeface="Calibri"/>
                        <a:ea typeface="Calibri"/>
                        <a:cs typeface="Calibri"/>
                        <a:sym typeface="Calibri"/>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8BD5E4"/>
                    </a:solidFill>
                  </a:tcPr>
                </a:tc>
                <a:tc>
                  <a:txBody>
                    <a:bodyPr/>
                    <a:lstStyle/>
                    <a:p>
                      <a:pPr marL="0" lvl="0" indent="0" algn="l" rtl="0">
                        <a:spcBef>
                          <a:spcPts val="0"/>
                        </a:spcBef>
                        <a:spcAft>
                          <a:spcPts val="0"/>
                        </a:spcAft>
                        <a:buClr>
                          <a:schemeClr val="dk1"/>
                        </a:buClr>
                        <a:buSzPts val="2000"/>
                        <a:buFont typeface="Calibri"/>
                        <a:buNone/>
                      </a:pPr>
                      <a:r>
                        <a:rPr lang="nl-NL" sz="2000">
                          <a:solidFill>
                            <a:schemeClr val="dk1"/>
                          </a:solidFill>
                          <a:latin typeface="Calibri"/>
                          <a:ea typeface="Calibri"/>
                          <a:cs typeface="Calibri"/>
                          <a:sym typeface="Calibri"/>
                        </a:rPr>
                        <a:t>Scheikunde </a:t>
                      </a:r>
                      <a:endParaRPr sz="2000" b="0">
                        <a:solidFill>
                          <a:schemeClr val="dk1"/>
                        </a:solidFill>
                        <a:latin typeface="Calibri"/>
                        <a:ea typeface="Calibri"/>
                        <a:cs typeface="Calibri"/>
                        <a:sym typeface="Calibri"/>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8BD5E4"/>
                    </a:solidFill>
                  </a:tcPr>
                </a:tc>
                <a:extLst>
                  <a:ext uri="{0D108BD9-81ED-4DB2-BD59-A6C34878D82A}">
                    <a16:rowId xmlns:a16="http://schemas.microsoft.com/office/drawing/2014/main" val="10005"/>
                  </a:ext>
                </a:extLst>
              </a:tr>
              <a:tr h="1221625">
                <a:tc>
                  <a:txBody>
                    <a:bodyPr/>
                    <a:lstStyle/>
                    <a:p>
                      <a:pPr marL="0" marR="0" lvl="0" indent="0" algn="l" rtl="0">
                        <a:spcBef>
                          <a:spcPts val="0"/>
                        </a:spcBef>
                        <a:spcAft>
                          <a:spcPts val="0"/>
                        </a:spcAft>
                        <a:buClr>
                          <a:schemeClr val="dk1"/>
                        </a:buClr>
                        <a:buSzPts val="2000"/>
                        <a:buFont typeface="Calibri"/>
                        <a:buNone/>
                      </a:pPr>
                      <a:r>
                        <a:rPr lang="nl-NL" sz="2000" b="0">
                          <a:solidFill>
                            <a:schemeClr val="dk1"/>
                          </a:solidFill>
                          <a:latin typeface="Calibri"/>
                          <a:ea typeface="Calibri"/>
                          <a:cs typeface="Calibri"/>
                          <a:sym typeface="Calibri"/>
                        </a:rPr>
                        <a:t>Aardrijkskunde óf Maatschappij- wetenschappen</a:t>
                      </a:r>
                      <a:endParaRPr sz="2000" b="0">
                        <a:solidFill>
                          <a:schemeClr val="dk1"/>
                        </a:solidFill>
                        <a:latin typeface="Calibri"/>
                        <a:ea typeface="Calibri"/>
                        <a:cs typeface="Calibri"/>
                        <a:sym typeface="Calibri"/>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434343"/>
                      </a:solidFill>
                      <a:prstDash val="solid"/>
                      <a:round/>
                      <a:headEnd type="none" w="sm" len="sm"/>
                      <a:tailEnd type="none" w="sm" len="sm"/>
                    </a:lnB>
                    <a:solidFill>
                      <a:srgbClr val="FAA863">
                        <a:alpha val="67450"/>
                      </a:srgbClr>
                    </a:solidFill>
                  </a:tcPr>
                </a:tc>
                <a:tc>
                  <a:txBody>
                    <a:bodyPr/>
                    <a:lstStyle/>
                    <a:p>
                      <a:pPr marL="0" marR="0" lvl="0" indent="0" algn="l" rtl="0">
                        <a:spcBef>
                          <a:spcPts val="0"/>
                        </a:spcBef>
                        <a:spcAft>
                          <a:spcPts val="0"/>
                        </a:spcAft>
                        <a:buClr>
                          <a:schemeClr val="dk1"/>
                        </a:buClr>
                        <a:buSzPts val="2000"/>
                        <a:buFont typeface="Calibri"/>
                        <a:buNone/>
                      </a:pPr>
                      <a:r>
                        <a:rPr lang="nl-NL" sz="2000" b="0">
                          <a:solidFill>
                            <a:schemeClr val="dk1"/>
                          </a:solidFill>
                          <a:latin typeface="Calibri"/>
                          <a:ea typeface="Calibri"/>
                          <a:cs typeface="Calibri"/>
                          <a:sym typeface="Calibri"/>
                        </a:rPr>
                        <a:t>Aardrijkskunde óf Maatschappij -wetenschappen</a:t>
                      </a:r>
                      <a:endParaRPr sz="2000" b="0">
                        <a:solidFill>
                          <a:schemeClr val="dk1"/>
                        </a:solidFill>
                        <a:latin typeface="Calibri"/>
                        <a:ea typeface="Calibri"/>
                        <a:cs typeface="Calibri"/>
                        <a:sym typeface="Calibri"/>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434343"/>
                      </a:solidFill>
                      <a:prstDash val="solid"/>
                      <a:round/>
                      <a:headEnd type="none" w="sm" len="sm"/>
                      <a:tailEnd type="none" w="sm" len="sm"/>
                    </a:lnB>
                    <a:solidFill>
                      <a:srgbClr val="FAA863">
                        <a:alpha val="67450"/>
                      </a:srgbClr>
                    </a:solidFill>
                  </a:tcPr>
                </a:tc>
                <a:tc>
                  <a:txBody>
                    <a:bodyPr/>
                    <a:lstStyle/>
                    <a:p>
                      <a:pPr marL="0" marR="0" lvl="0" indent="0" algn="l" rtl="0">
                        <a:spcBef>
                          <a:spcPts val="0"/>
                        </a:spcBef>
                        <a:spcAft>
                          <a:spcPts val="0"/>
                        </a:spcAft>
                        <a:buClr>
                          <a:schemeClr val="dk1"/>
                        </a:buClr>
                        <a:buSzPts val="2000"/>
                        <a:buFont typeface="Calibri"/>
                        <a:buNone/>
                      </a:pPr>
                      <a:r>
                        <a:rPr lang="nl-NL" sz="2000" b="0">
                          <a:solidFill>
                            <a:schemeClr val="dk1"/>
                          </a:solidFill>
                          <a:latin typeface="Calibri"/>
                          <a:ea typeface="Calibri"/>
                          <a:cs typeface="Calibri"/>
                          <a:sym typeface="Calibri"/>
                        </a:rPr>
                        <a:t>Biologie </a:t>
                      </a:r>
                      <a:endParaRPr>
                        <a:solidFill>
                          <a:schemeClr val="dk1"/>
                        </a:solidFill>
                      </a:endParaRPr>
                    </a:p>
                    <a:p>
                      <a:pPr marL="0" marR="0" lvl="0" indent="0" algn="l" rtl="0">
                        <a:spcBef>
                          <a:spcPts val="0"/>
                        </a:spcBef>
                        <a:spcAft>
                          <a:spcPts val="0"/>
                        </a:spcAft>
                        <a:buClr>
                          <a:schemeClr val="dk1"/>
                        </a:buClr>
                        <a:buSzPts val="2000"/>
                        <a:buFont typeface="Corbel"/>
                        <a:buNone/>
                      </a:pPr>
                      <a:endParaRPr sz="2000" b="0">
                        <a:solidFill>
                          <a:schemeClr val="dk1"/>
                        </a:solidFill>
                        <a:latin typeface="Calibri"/>
                        <a:ea typeface="Calibri"/>
                        <a:cs typeface="Calibri"/>
                        <a:sym typeface="Calibri"/>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434343"/>
                      </a:solidFill>
                      <a:prstDash val="solid"/>
                      <a:round/>
                      <a:headEnd type="none" w="sm" len="sm"/>
                      <a:tailEnd type="none" w="sm" len="sm"/>
                    </a:lnB>
                    <a:solidFill>
                      <a:srgbClr val="8BD5E4"/>
                    </a:solidFill>
                  </a:tcPr>
                </a:tc>
                <a:tc>
                  <a:txBody>
                    <a:bodyPr/>
                    <a:lstStyle/>
                    <a:p>
                      <a:pPr marL="0" marR="0" lvl="0" indent="0" algn="l" rtl="0">
                        <a:spcBef>
                          <a:spcPts val="0"/>
                        </a:spcBef>
                        <a:spcAft>
                          <a:spcPts val="0"/>
                        </a:spcAft>
                        <a:buClr>
                          <a:schemeClr val="dk1"/>
                        </a:buClr>
                        <a:buSzPts val="2000"/>
                        <a:buFont typeface="Calibri"/>
                        <a:buNone/>
                      </a:pPr>
                      <a:r>
                        <a:rPr lang="nl-NL" sz="2000" b="0">
                          <a:solidFill>
                            <a:schemeClr val="dk1"/>
                          </a:solidFill>
                          <a:latin typeface="Calibri"/>
                          <a:ea typeface="Calibri"/>
                          <a:cs typeface="Calibri"/>
                          <a:sym typeface="Calibri"/>
                        </a:rPr>
                        <a:t>Biologie </a:t>
                      </a:r>
                      <a:endParaRPr>
                        <a:solidFill>
                          <a:schemeClr val="dk1"/>
                        </a:solidFill>
                      </a:endParaRPr>
                    </a:p>
                    <a:p>
                      <a:pPr marL="0" marR="0" lvl="0" indent="0" algn="l" rtl="0">
                        <a:spcBef>
                          <a:spcPts val="0"/>
                        </a:spcBef>
                        <a:spcAft>
                          <a:spcPts val="0"/>
                        </a:spcAft>
                        <a:buClr>
                          <a:schemeClr val="dk1"/>
                        </a:buClr>
                        <a:buSzPts val="2000"/>
                        <a:buFont typeface="Corbel"/>
                        <a:buNone/>
                      </a:pPr>
                      <a:endParaRPr sz="2000" b="0">
                        <a:solidFill>
                          <a:schemeClr val="dk1"/>
                        </a:solidFill>
                        <a:latin typeface="Calibri"/>
                        <a:ea typeface="Calibri"/>
                        <a:cs typeface="Calibri"/>
                        <a:sym typeface="Calibri"/>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434343"/>
                      </a:solidFill>
                      <a:prstDash val="solid"/>
                      <a:round/>
                      <a:headEnd type="none" w="sm" len="sm"/>
                      <a:tailEnd type="none" w="sm" len="sm"/>
                    </a:lnB>
                    <a:solidFill>
                      <a:srgbClr val="8BD5E4"/>
                    </a:solidFill>
                  </a:tcPr>
                </a:tc>
                <a:extLst>
                  <a:ext uri="{0D108BD9-81ED-4DB2-BD59-A6C34878D82A}">
                    <a16:rowId xmlns:a16="http://schemas.microsoft.com/office/drawing/2014/main" val="10006"/>
                  </a:ext>
                </a:extLst>
              </a:tr>
              <a:tr h="511100">
                <a:tc gridSpan="4">
                  <a:txBody>
                    <a:bodyPr/>
                    <a:lstStyle/>
                    <a:p>
                      <a:pPr marL="0" marR="0" lvl="0" indent="0" algn="ctr" rtl="0">
                        <a:spcBef>
                          <a:spcPts val="0"/>
                        </a:spcBef>
                        <a:spcAft>
                          <a:spcPts val="0"/>
                        </a:spcAft>
                        <a:buClr>
                          <a:schemeClr val="dk1"/>
                        </a:buClr>
                        <a:buSzPts val="1800"/>
                        <a:buFont typeface="Calibri"/>
                        <a:buNone/>
                      </a:pPr>
                      <a:r>
                        <a:rPr lang="nl-NL" sz="1800" b="0">
                          <a:solidFill>
                            <a:schemeClr val="dk1"/>
                          </a:solidFill>
                          <a:latin typeface="Calibri"/>
                          <a:ea typeface="Calibri"/>
                          <a:cs typeface="Calibri"/>
                          <a:sym typeface="Calibri"/>
                        </a:rPr>
                        <a:t>Maatschappijleer /  EWS / CKV (combinatiecijfer)</a:t>
                      </a:r>
                      <a:endParaRPr sz="1800" b="0">
                        <a:solidFill>
                          <a:schemeClr val="dk1"/>
                        </a:solidFill>
                        <a:latin typeface="Calibri"/>
                        <a:ea typeface="Calibri"/>
                        <a:cs typeface="Calibri"/>
                        <a:sym typeface="Calibri"/>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B7B7B7"/>
                      </a:solidFill>
                      <a:prstDash val="solid"/>
                      <a:round/>
                      <a:headEnd type="none" w="sm" len="sm"/>
                      <a:tailEnd type="none" w="sm" len="sm"/>
                    </a:lnB>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10007"/>
                  </a:ext>
                </a:extLst>
              </a:tr>
              <a:tr h="511100">
                <a:tc gridSpan="4">
                  <a:txBody>
                    <a:bodyPr/>
                    <a:lstStyle/>
                    <a:p>
                      <a:pPr marL="0" marR="0" lvl="0" indent="0" algn="ctr" rtl="0">
                        <a:spcBef>
                          <a:spcPts val="0"/>
                        </a:spcBef>
                        <a:spcAft>
                          <a:spcPts val="0"/>
                        </a:spcAft>
                        <a:buClr>
                          <a:schemeClr val="dk1"/>
                        </a:buClr>
                        <a:buSzPts val="1800"/>
                        <a:buFont typeface="Calibri"/>
                        <a:buNone/>
                      </a:pPr>
                      <a:r>
                        <a:rPr lang="nl-NL" sz="1800">
                          <a:solidFill>
                            <a:schemeClr val="dk1"/>
                          </a:solidFill>
                          <a:latin typeface="Calibri"/>
                          <a:ea typeface="Calibri"/>
                          <a:cs typeface="Calibri"/>
                          <a:sym typeface="Calibri"/>
                        </a:rPr>
                        <a:t>LO</a:t>
                      </a:r>
                      <a:endParaRPr sz="1800" b="0">
                        <a:solidFill>
                          <a:schemeClr val="dk1"/>
                        </a:solidFill>
                        <a:latin typeface="Calibri"/>
                        <a:ea typeface="Calibri"/>
                        <a:cs typeface="Calibri"/>
                        <a:sym typeface="Calibri"/>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10008"/>
                  </a:ext>
                </a:extLst>
              </a:tr>
              <a:tr h="511100">
                <a:tc gridSpan="4">
                  <a:txBody>
                    <a:bodyPr/>
                    <a:lstStyle/>
                    <a:p>
                      <a:pPr marL="0" marR="0" lvl="0" indent="0" algn="ctr" rtl="0">
                        <a:spcBef>
                          <a:spcPts val="0"/>
                        </a:spcBef>
                        <a:spcAft>
                          <a:spcPts val="0"/>
                        </a:spcAft>
                        <a:buClr>
                          <a:schemeClr val="dk1"/>
                        </a:buClr>
                        <a:buSzPts val="1800"/>
                        <a:buFont typeface="Calibri"/>
                        <a:buNone/>
                      </a:pPr>
                      <a:r>
                        <a:rPr lang="nl-NL" sz="1800" b="0" dirty="0">
                          <a:solidFill>
                            <a:schemeClr val="dk1"/>
                          </a:solidFill>
                          <a:latin typeface="Calibri"/>
                          <a:ea typeface="Calibri"/>
                          <a:cs typeface="Calibri"/>
                          <a:sym typeface="Calibri"/>
                        </a:rPr>
                        <a:t>Ambacht / Toneel / Koor / Muziek</a:t>
                      </a:r>
                      <a:endParaRPr sz="1800" b="0" dirty="0">
                        <a:solidFill>
                          <a:schemeClr val="dk1"/>
                        </a:solidFill>
                        <a:latin typeface="Calibri"/>
                        <a:ea typeface="Calibri"/>
                        <a:cs typeface="Calibri"/>
                        <a:sym typeface="Calibri"/>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434343"/>
                      </a:solidFill>
                      <a:prstDash val="solid"/>
                      <a:round/>
                      <a:headEnd type="none" w="sm" len="sm"/>
                      <a:tailEnd type="none" w="sm" len="sm"/>
                    </a:lnB>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10009"/>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1867412832c_1_32"/>
          <p:cNvSpPr txBox="1">
            <a:spLocks noGrp="1"/>
          </p:cNvSpPr>
          <p:nvPr>
            <p:ph type="title"/>
          </p:nvPr>
        </p:nvSpPr>
        <p:spPr>
          <a:xfrm>
            <a:off x="252919" y="1123837"/>
            <a:ext cx="2947500" cy="4601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Corbel"/>
              <a:buNone/>
            </a:pPr>
            <a:r>
              <a:rPr lang="nl-NL" sz="3000"/>
              <a:t>Examentrajecten</a:t>
            </a:r>
            <a:endParaRPr sz="3000"/>
          </a:p>
          <a:p>
            <a:pPr marL="0" lvl="0" indent="0" algn="l" rtl="0">
              <a:lnSpc>
                <a:spcPct val="90000"/>
              </a:lnSpc>
              <a:spcBef>
                <a:spcPts val="0"/>
              </a:spcBef>
              <a:spcAft>
                <a:spcPts val="0"/>
              </a:spcAft>
              <a:buClr>
                <a:srgbClr val="FFFFFF"/>
              </a:buClr>
              <a:buSzPts val="3600"/>
              <a:buFont typeface="Corbel"/>
              <a:buNone/>
            </a:pPr>
            <a:endParaRPr sz="3000"/>
          </a:p>
          <a:p>
            <a:pPr marL="0" lvl="0" indent="0" algn="l" rtl="0">
              <a:lnSpc>
                <a:spcPct val="90000"/>
              </a:lnSpc>
              <a:spcBef>
                <a:spcPts val="0"/>
              </a:spcBef>
              <a:spcAft>
                <a:spcPts val="0"/>
              </a:spcAft>
              <a:buClr>
                <a:srgbClr val="FFFFFF"/>
              </a:buClr>
              <a:buSzPts val="3600"/>
              <a:buFont typeface="Corbel"/>
              <a:buNone/>
            </a:pPr>
            <a:r>
              <a:rPr lang="nl-NL" sz="3000" b="1"/>
              <a:t>HAVO</a:t>
            </a:r>
            <a:endParaRPr sz="3000" b="1"/>
          </a:p>
        </p:txBody>
      </p:sp>
      <p:sp>
        <p:nvSpPr>
          <p:cNvPr id="198" name="Google Shape;198;g1867412832c_1_32"/>
          <p:cNvSpPr txBox="1"/>
          <p:nvPr/>
        </p:nvSpPr>
        <p:spPr>
          <a:xfrm>
            <a:off x="5979625" y="2618200"/>
            <a:ext cx="62499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400">
              <a:latin typeface="Corbel"/>
              <a:ea typeface="Corbel"/>
              <a:cs typeface="Corbel"/>
              <a:sym typeface="Corbel"/>
            </a:endParaRPr>
          </a:p>
        </p:txBody>
      </p:sp>
      <p:pic>
        <p:nvPicPr>
          <p:cNvPr id="3" name="Afbeelding 2">
            <a:extLst>
              <a:ext uri="{FF2B5EF4-FFF2-40B4-BE49-F238E27FC236}">
                <a16:creationId xmlns:a16="http://schemas.microsoft.com/office/drawing/2014/main" id="{A15D3301-880D-3AC5-7D6F-C60EAD3EC874}"/>
              </a:ext>
            </a:extLst>
          </p:cNvPr>
          <p:cNvPicPr>
            <a:picLocks noChangeAspect="1"/>
          </p:cNvPicPr>
          <p:nvPr/>
        </p:nvPicPr>
        <p:blipFill>
          <a:blip r:embed="rId3"/>
          <a:stretch>
            <a:fillRect/>
          </a:stretch>
        </p:blipFill>
        <p:spPr>
          <a:xfrm>
            <a:off x="3799041" y="2386660"/>
            <a:ext cx="7087803" cy="2771267"/>
          </a:xfrm>
          <a:prstGeom prst="rect">
            <a:avLst/>
          </a:prstGeom>
        </p:spPr>
      </p:pic>
    </p:spTree>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a1f77bd-59aa-4a65-a19e-fe4c72b1fd24">
      <Terms xmlns="http://schemas.microsoft.com/office/infopath/2007/PartnerControls"/>
    </lcf76f155ced4ddcb4097134ff3c332f>
    <TaxCatchAll xmlns="781ad94d-546d-487c-8f64-63bbd8ddd89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89F130744778346B29E99F1FBEF60E5" ma:contentTypeVersion="12" ma:contentTypeDescription="Een nieuw document maken." ma:contentTypeScope="" ma:versionID="f94bb4d61aeb64a023eefe8bdd56320a">
  <xsd:schema xmlns:xsd="http://www.w3.org/2001/XMLSchema" xmlns:xs="http://www.w3.org/2001/XMLSchema" xmlns:p="http://schemas.microsoft.com/office/2006/metadata/properties" xmlns:ns2="9a1f77bd-59aa-4a65-a19e-fe4c72b1fd24" xmlns:ns3="781ad94d-546d-487c-8f64-63bbd8ddd899" targetNamespace="http://schemas.microsoft.com/office/2006/metadata/properties" ma:root="true" ma:fieldsID="a0d1121825e4d11bfe14262834ea662c" ns2:_="" ns3:_="">
    <xsd:import namespace="9a1f77bd-59aa-4a65-a19e-fe4c72b1fd24"/>
    <xsd:import namespace="781ad94d-546d-487c-8f64-63bbd8ddd899"/>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1f77bd-59aa-4a65-a19e-fe4c72b1fd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Afbeeldingtags" ma:readOnly="false" ma:fieldId="{5cf76f15-5ced-4ddc-b409-7134ff3c332f}" ma:taxonomyMulti="true" ma:sspId="15f86f26-500a-45d7-869c-c70c8300d4c7"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81ad94d-546d-487c-8f64-63bbd8ddd899"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7ee2642-a20d-4239-ad88-f7c41f647ac2}" ma:internalName="TaxCatchAll" ma:showField="CatchAllData" ma:web="781ad94d-546d-487c-8f64-63bbd8ddd899">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9FDADC5-DF77-4588-81FB-D868E8BDDBE3}">
  <ds:schemaRefs>
    <ds:schemaRef ds:uri="http://schemas.microsoft.com/office/2006/metadata/properties"/>
    <ds:schemaRef ds:uri="http://www.w3.org/XML/1998/namespace"/>
    <ds:schemaRef ds:uri="9a1f77bd-59aa-4a65-a19e-fe4c72b1fd24"/>
    <ds:schemaRef ds:uri="781ad94d-546d-487c-8f64-63bbd8ddd899"/>
    <ds:schemaRef ds:uri="http://purl.org/dc/elements/1.1/"/>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9C389F1D-03B2-4225-A9D7-4556EDA28C60}">
  <ds:schemaRefs>
    <ds:schemaRef ds:uri="http://schemas.microsoft.com/sharepoint/v3/contenttype/forms"/>
  </ds:schemaRefs>
</ds:datastoreItem>
</file>

<file path=customXml/itemProps3.xml><?xml version="1.0" encoding="utf-8"?>
<ds:datastoreItem xmlns:ds="http://schemas.openxmlformats.org/officeDocument/2006/customXml" ds:itemID="{E0012931-A5B2-49E8-AE5D-E55D30704F2E}">
  <ds:schemaRefs>
    <ds:schemaRef ds:uri="781ad94d-546d-487c-8f64-63bbd8ddd899"/>
    <ds:schemaRef ds:uri="9a1f77bd-59aa-4a65-a19e-fe4c72b1fd2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527</TotalTime>
  <Words>2972</Words>
  <Application>Microsoft Office PowerPoint</Application>
  <PresentationFormat>Breedbeeld</PresentationFormat>
  <Paragraphs>599</Paragraphs>
  <Slides>33</Slides>
  <Notes>31</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33</vt:i4>
      </vt:variant>
    </vt:vector>
  </HeadingPairs>
  <TitlesOfParts>
    <vt:vector size="39" baseType="lpstr">
      <vt:lpstr>Noto Sans Symbols</vt:lpstr>
      <vt:lpstr>Segoe UI</vt:lpstr>
      <vt:lpstr>Corbel</vt:lpstr>
      <vt:lpstr>Arial</vt:lpstr>
      <vt:lpstr>Calibri</vt:lpstr>
      <vt:lpstr>Frame</vt:lpstr>
      <vt:lpstr>Examentrajecten en  profielkeuze  9e klas h/v 2023  (presentatie komt ook op de website)</vt:lpstr>
      <vt:lpstr>Programma</vt:lpstr>
      <vt:lpstr>Inleiding</vt:lpstr>
      <vt:lpstr>Inleiding</vt:lpstr>
      <vt:lpstr>Twee keuzes</vt:lpstr>
      <vt:lpstr>Examentrajecten  VWO</vt:lpstr>
      <vt:lpstr>VWO</vt:lpstr>
      <vt:lpstr>VWO</vt:lpstr>
      <vt:lpstr>Examentrajecten  HAVO</vt:lpstr>
      <vt:lpstr>HAVO</vt:lpstr>
      <vt:lpstr>HAVO </vt:lpstr>
      <vt:lpstr>Havo</vt:lpstr>
      <vt:lpstr> VWO-Kans  </vt:lpstr>
      <vt:lpstr>VWO- kansklas  De 10e klas </vt:lpstr>
      <vt:lpstr>Vwo-kansklas  In de 10e klas</vt:lpstr>
      <vt:lpstr>Vwo-kansklas</vt:lpstr>
      <vt:lpstr> HAVO+ </vt:lpstr>
      <vt:lpstr>Route Havo+ </vt:lpstr>
      <vt:lpstr>Route HAVO+  4H+ en 11V</vt:lpstr>
      <vt:lpstr>Havo+ </vt:lpstr>
      <vt:lpstr>Aandachtspunten overstap klas 9 naar 4H/10</vt:lpstr>
      <vt:lpstr>Aandachtspunten overstap klas 9 naar 4H/10 volgens klas 10</vt:lpstr>
      <vt:lpstr>Hoe maak je (goede) keuzes?</vt:lpstr>
      <vt:lpstr>profielkeuze</vt:lpstr>
      <vt:lpstr>Keuze maken</vt:lpstr>
      <vt:lpstr>Keuze maken</vt:lpstr>
      <vt:lpstr>Keuze maken</vt:lpstr>
      <vt:lpstr>Informatiebronnen</vt:lpstr>
      <vt:lpstr>Informatiebronnen</vt:lpstr>
      <vt:lpstr>Informatiebronnen</vt:lpstr>
      <vt:lpstr>Tijdpad  profielkeuze</vt:lpstr>
      <vt:lpstr>Vragen? </vt:lpstr>
      <vt:lpstr>Laatste tip van een 10e klasser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Examentrajecten en  profielkeuze  9e klas h/v 2023</dc:title>
  <dc:creator>Yvette Huigen</dc:creator>
  <cp:lastModifiedBy>Rik Zwaanswijk</cp:lastModifiedBy>
  <cp:revision>89</cp:revision>
  <cp:lastPrinted>2023-11-30T14:46:46Z</cp:lastPrinted>
  <dcterms:created xsi:type="dcterms:W3CDTF">2021-01-10T22:12:28Z</dcterms:created>
  <dcterms:modified xsi:type="dcterms:W3CDTF">2023-12-01T14:08:18Z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0x010100C89F130744778346B29E99F1FBEF60E5</vt:lpwstr>
  </property>
  <property fmtid="{D5CDD505-2E9C-101B-9397-08002B2CF9AE}" pid="3" name="MediaServiceImageTags">
    <vt:lpwstr/>
  </property>
</Properties>
</file>